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1" r:id="rId6"/>
    <p:sldId id="586" r:id="rId7"/>
    <p:sldId id="587" r:id="rId8"/>
    <p:sldId id="585" r:id="rId9"/>
    <p:sldId id="589" r:id="rId10"/>
    <p:sldId id="590" r:id="rId11"/>
    <p:sldId id="581" r:id="rId12"/>
    <p:sldId id="592" r:id="rId13"/>
    <p:sldId id="593" r:id="rId14"/>
    <p:sldId id="607" r:id="rId15"/>
    <p:sldId id="597" r:id="rId16"/>
    <p:sldId id="598" r:id="rId17"/>
    <p:sldId id="602" r:id="rId18"/>
    <p:sldId id="603" r:id="rId19"/>
    <p:sldId id="604" r:id="rId20"/>
    <p:sldId id="606" r:id="rId21"/>
    <p:sldId id="608" r:id="rId22"/>
    <p:sldId id="609" r:id="rId23"/>
    <p:sldId id="610" r:id="rId24"/>
    <p:sldId id="611" r:id="rId25"/>
    <p:sldId id="612" r:id="rId26"/>
    <p:sldId id="614" r:id="rId27"/>
    <p:sldId id="616" r:id="rId28"/>
    <p:sldId id="330" r:id="rId29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2FF"/>
    <a:srgbClr val="00487E"/>
    <a:srgbClr val="AEC5E0"/>
    <a:srgbClr val="1E7FB8"/>
    <a:srgbClr val="792321"/>
    <a:srgbClr val="9E0000"/>
    <a:srgbClr val="5D1B19"/>
    <a:srgbClr val="742C2A"/>
    <a:srgbClr val="B22F2C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3188" autoAdjust="0"/>
  </p:normalViewPr>
  <p:slideViewPr>
    <p:cSldViewPr>
      <p:cViewPr varScale="1">
        <p:scale>
          <a:sx n="95" d="100"/>
          <a:sy n="95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 varScale="1">
        <p:scale>
          <a:sx n="47" d="100"/>
          <a:sy n="47" d="100"/>
        </p:scale>
        <p:origin x="-2681" y="-3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19C35-94C9-4D9A-B234-3C797EE2BE46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5A64A5C-7D63-465D-A684-0935B2A0007A}">
      <dgm:prSet phldrT="[Texto]" custT="1"/>
      <dgm:spPr/>
      <dgm:t>
        <a:bodyPr/>
        <a:lstStyle/>
        <a:p>
          <a:pPr algn="ctr">
            <a:buFont typeface="Calibri" panose="020F0502020204030204" pitchFamily="34" charset="0"/>
            <a:buChar char="-"/>
          </a:pPr>
          <a:r>
            <a:rPr lang="en-AU" sz="1600" b="1" dirty="0">
              <a:solidFill>
                <a:schemeClr val="accent1"/>
              </a:solidFill>
              <a:uFillTx/>
            </a:rPr>
            <a:t>Safe</a:t>
          </a:r>
          <a:endParaRPr lang="en-US" sz="1600" b="1" dirty="0">
            <a:solidFill>
              <a:schemeClr val="accent1"/>
            </a:solidFill>
          </a:endParaRPr>
        </a:p>
      </dgm:t>
    </dgm:pt>
    <dgm:pt modelId="{C95A516D-7F8E-4D7C-9D00-0C34E27BA4AA}" type="parTrans" cxnId="{D85E2C50-7FF8-46AF-84A9-223F8802DDAE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FAA6632-010C-44DC-8944-47562CD517F5}" type="sibTrans" cxnId="{D85E2C50-7FF8-46AF-84A9-223F8802DDAE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E9B8E0E1-BD3D-4AB7-B14B-E51AA1B5A1AA}">
      <dgm:prSet custT="1"/>
      <dgm:spPr/>
      <dgm:t>
        <a:bodyPr/>
        <a:lstStyle/>
        <a:p>
          <a:pPr algn="ctr">
            <a:buFont typeface="Calibri" panose="020F0502020204030204" pitchFamily="34" charset="0"/>
            <a:buChar char="-"/>
          </a:pPr>
          <a:r>
            <a:rPr lang="en-AU" sz="1600" b="1" dirty="0">
              <a:solidFill>
                <a:schemeClr val="accent1"/>
              </a:solidFill>
              <a:uFillTx/>
            </a:rPr>
            <a:t>Timely</a:t>
          </a:r>
          <a:endParaRPr lang="en-US" sz="1600" b="1" dirty="0">
            <a:solidFill>
              <a:schemeClr val="accent1"/>
            </a:solidFill>
            <a:uFillTx/>
          </a:endParaRPr>
        </a:p>
      </dgm:t>
    </dgm:pt>
    <dgm:pt modelId="{771E0E98-08D2-4AF0-B5D0-B8456A94B4FC}" type="parTrans" cxnId="{FB6B98E3-6F4A-46BB-B5DF-332E718D71E6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63F3B65-041E-4107-B07F-8EFFE9FCFD49}" type="sibTrans" cxnId="{FB6B98E3-6F4A-46BB-B5DF-332E718D71E6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02197D9-924C-47ED-8CE6-7C7428C9A779}">
      <dgm:prSet custT="1"/>
      <dgm:spPr/>
      <dgm:t>
        <a:bodyPr/>
        <a:lstStyle/>
        <a:p>
          <a:pPr algn="ctr">
            <a:buFont typeface="Calibri" panose="020F0502020204030204" pitchFamily="34" charset="0"/>
            <a:buChar char="-"/>
          </a:pPr>
          <a:r>
            <a:rPr lang="en-AU" sz="1600" b="1" dirty="0">
              <a:solidFill>
                <a:schemeClr val="accent1"/>
              </a:solidFill>
              <a:uFillTx/>
            </a:rPr>
            <a:t>Effective</a:t>
          </a:r>
          <a:endParaRPr lang="en-US" sz="1600" b="1" dirty="0">
            <a:solidFill>
              <a:schemeClr val="accent1"/>
            </a:solidFill>
            <a:uFillTx/>
          </a:endParaRPr>
        </a:p>
      </dgm:t>
    </dgm:pt>
    <dgm:pt modelId="{B96C7199-4B39-4D67-BD42-77C28873782F}" type="parTrans" cxnId="{E789A68E-6238-4EE2-9FC7-0B66CDF3A31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44BDD749-1E7F-4C57-A773-6FDD44A8BDFF}" type="sibTrans" cxnId="{E789A68E-6238-4EE2-9FC7-0B66CDF3A31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155D66AB-E210-4A7B-AC79-3B902A132F2E}">
      <dgm:prSet custT="1"/>
      <dgm:spPr/>
      <dgm:t>
        <a:bodyPr/>
        <a:lstStyle/>
        <a:p>
          <a:pPr algn="ctr">
            <a:buFont typeface="Calibri" panose="020F0502020204030204" pitchFamily="34" charset="0"/>
            <a:buChar char="-"/>
          </a:pPr>
          <a:r>
            <a:rPr lang="en-AU" sz="1600" b="1" dirty="0">
              <a:solidFill>
                <a:schemeClr val="accent1"/>
              </a:solidFill>
              <a:uFillTx/>
            </a:rPr>
            <a:t>Efficient</a:t>
          </a:r>
          <a:endParaRPr lang="en-US" sz="1600" b="1" dirty="0">
            <a:solidFill>
              <a:schemeClr val="accent1"/>
            </a:solidFill>
            <a:uFillTx/>
          </a:endParaRPr>
        </a:p>
      </dgm:t>
    </dgm:pt>
    <dgm:pt modelId="{E1BE9C9B-A99D-4F58-BB6F-F97DB6C3262D}" type="parTrans" cxnId="{470DB0E4-668D-4B0B-89D2-1293A910934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D5AE54B-D606-4757-B002-1FD7B88A83C4}" type="sibTrans" cxnId="{470DB0E4-668D-4B0B-89D2-1293A910934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6D2C0824-F001-4C03-B24A-27995F03EE4F}">
      <dgm:prSet custT="1"/>
      <dgm:spPr/>
      <dgm:t>
        <a:bodyPr/>
        <a:lstStyle/>
        <a:p>
          <a:pPr algn="ctr">
            <a:buFont typeface="Calibri" panose="020F0502020204030204" pitchFamily="34" charset="0"/>
            <a:buChar char="-"/>
          </a:pPr>
          <a:r>
            <a:rPr lang="en-AU" sz="1600" b="1" dirty="0">
              <a:solidFill>
                <a:schemeClr val="accent1"/>
              </a:solidFill>
              <a:uFillTx/>
            </a:rPr>
            <a:t>Equitable</a:t>
          </a:r>
          <a:endParaRPr lang="en-US" sz="1600" b="1" dirty="0">
            <a:solidFill>
              <a:schemeClr val="accent1"/>
            </a:solidFill>
            <a:uFillTx/>
          </a:endParaRPr>
        </a:p>
      </dgm:t>
    </dgm:pt>
    <dgm:pt modelId="{6A6A6E79-8086-4539-9D72-FC36227E4929}" type="parTrans" cxnId="{37A4C03F-0706-4098-A6DE-E23B01C6F102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C8512EF3-E4BD-4B70-8AD1-8D39F15C420A}" type="sibTrans" cxnId="{37A4C03F-0706-4098-A6DE-E23B01C6F102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AE65F580-B9EF-4999-8CCE-8CCCA7750C92}">
      <dgm:prSet custT="1"/>
      <dgm:spPr/>
      <dgm:t>
        <a:bodyPr/>
        <a:lstStyle/>
        <a:p>
          <a:pPr algn="ctr"/>
          <a:r>
            <a:rPr lang="en-AU" sz="1600" b="1" dirty="0">
              <a:solidFill>
                <a:schemeClr val="accent1"/>
              </a:solidFill>
              <a:uFillTx/>
            </a:rPr>
            <a:t>People-centred</a:t>
          </a:r>
        </a:p>
        <a:p>
          <a:pPr algn="ctr"/>
          <a:r>
            <a:rPr lang="en-AU" sz="1600" dirty="0">
              <a:solidFill>
                <a:schemeClr val="accent1"/>
              </a:solidFill>
              <a:uFillTx/>
            </a:rPr>
            <a:t>Providing care that responds to individuals’ preferences, needs and values</a:t>
          </a:r>
          <a:endParaRPr lang="pt-BR" sz="1600" dirty="0">
            <a:solidFill>
              <a:schemeClr val="accent1"/>
            </a:solidFill>
          </a:endParaRPr>
        </a:p>
        <a:p>
          <a:pPr algn="ctr"/>
          <a:r>
            <a:rPr lang="pt-BR" sz="1600" dirty="0">
              <a:solidFill>
                <a:schemeClr val="accent1"/>
              </a:solidFill>
            </a:rPr>
            <a:t>	</a:t>
          </a:r>
          <a:endParaRPr lang="en-US" sz="1600" dirty="0">
            <a:solidFill>
              <a:schemeClr val="accent1"/>
            </a:solidFill>
            <a:uFillTx/>
          </a:endParaRPr>
        </a:p>
      </dgm:t>
    </dgm:pt>
    <dgm:pt modelId="{CF5680F3-6A8F-4384-9990-DD370D4B1481}" type="parTrans" cxnId="{12FF9882-C2FC-46E7-BBF9-FCC632F61BB7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4C0AF777-C5A9-4AAC-A7E7-1F3A45579589}" type="sibTrans" cxnId="{12FF9882-C2FC-46E7-BBF9-FCC632F61BB7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E9B3160-4E8A-40CE-B053-7E8B69AA6F9E}">
      <dgm:prSet phldrT="[Texto]" custT="1"/>
      <dgm:spPr/>
      <dgm:t>
        <a:bodyPr/>
        <a:lstStyle/>
        <a:p>
          <a:pPr algn="ctr">
            <a:buFont typeface="Calibri" panose="020F0502020204030204" pitchFamily="34" charset="0"/>
            <a:buNone/>
          </a:pPr>
          <a:r>
            <a:rPr lang="en-AU" sz="1600" dirty="0">
              <a:solidFill>
                <a:schemeClr val="accent1"/>
              </a:solidFill>
              <a:uFillTx/>
            </a:rPr>
            <a:t>Avoiding harm to people for whom care is intended,</a:t>
          </a:r>
          <a:endParaRPr lang="en-US" sz="1600" dirty="0">
            <a:solidFill>
              <a:schemeClr val="accent1"/>
            </a:solidFill>
          </a:endParaRPr>
        </a:p>
      </dgm:t>
    </dgm:pt>
    <dgm:pt modelId="{B014D13F-470D-48F3-B82F-F43E9FA8CABF}" type="parTrans" cxnId="{2F32ACE5-9EA3-4CC0-9AB3-20EF6E9F153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AC4D1F20-2033-4E6A-9F36-8FF406DE3065}" type="sibTrans" cxnId="{2F32ACE5-9EA3-4CC0-9AB3-20EF6E9F153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F58F9E9-D985-466F-8C01-C07CF94650A4}">
      <dgm:prSet custT="1"/>
      <dgm:spPr/>
      <dgm:t>
        <a:bodyPr/>
        <a:lstStyle/>
        <a:p>
          <a:pPr algn="ctr">
            <a:buFont typeface="Calibri" panose="020F0502020204030204" pitchFamily="34" charset="0"/>
            <a:buNone/>
          </a:pPr>
          <a:r>
            <a:rPr lang="en-AU" sz="1600" dirty="0">
              <a:solidFill>
                <a:schemeClr val="accent1"/>
              </a:solidFill>
              <a:uFillTx/>
            </a:rPr>
            <a:t>Reducing waiting times and sometimes harmful delays for both those who receive and those who give care</a:t>
          </a:r>
          <a:endParaRPr lang="en-US" sz="1600" dirty="0">
            <a:solidFill>
              <a:schemeClr val="accent1"/>
            </a:solidFill>
            <a:uFillTx/>
          </a:endParaRPr>
        </a:p>
      </dgm:t>
    </dgm:pt>
    <dgm:pt modelId="{2E2CC967-3ABB-4CB2-BDD4-A3DAB44A87ED}" type="parTrans" cxnId="{35BAABC6-85D7-426A-B634-D818DCF10EA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D0D8D54-70A1-4860-AEA4-F28AC4BE7D05}" type="sibTrans" cxnId="{35BAABC6-85D7-426A-B634-D818DCF10EA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6F20D1A5-5129-4B23-84ED-7B43720556A9}">
      <dgm:prSet custT="1"/>
      <dgm:spPr/>
      <dgm:t>
        <a:bodyPr/>
        <a:lstStyle/>
        <a:p>
          <a:pPr algn="ctr">
            <a:buFont typeface="Calibri" panose="020F0502020204030204" pitchFamily="34" charset="0"/>
            <a:buNone/>
          </a:pPr>
          <a:r>
            <a:rPr lang="en-AU" sz="1600" dirty="0">
              <a:solidFill>
                <a:schemeClr val="accent1"/>
              </a:solidFill>
              <a:uFillTx/>
            </a:rPr>
            <a:t>Providing evidence-based healthcare services to those who need them</a:t>
          </a:r>
          <a:endParaRPr lang="en-US" sz="1600" dirty="0">
            <a:solidFill>
              <a:schemeClr val="accent1"/>
            </a:solidFill>
            <a:uFillTx/>
          </a:endParaRPr>
        </a:p>
      </dgm:t>
    </dgm:pt>
    <dgm:pt modelId="{624A52C2-356E-4DAC-9B0A-2C002BB2EBAE}" type="parTrans" cxnId="{4AB52D4A-FABC-48C8-BF1B-76533B32255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6CA8990-DFD4-4FB5-B7E8-56C2ECF516EB}" type="sibTrans" cxnId="{4AB52D4A-FABC-48C8-BF1B-76533B32255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E9097F5-EA89-440D-B359-53A7D73D8217}">
      <dgm:prSet custT="1"/>
      <dgm:spPr/>
      <dgm:t>
        <a:bodyPr/>
        <a:lstStyle/>
        <a:p>
          <a:pPr algn="ctr">
            <a:buFont typeface="Calibri" panose="020F0502020204030204" pitchFamily="34" charset="0"/>
            <a:buNone/>
          </a:pPr>
          <a:r>
            <a:rPr lang="en-AU" sz="1600" dirty="0">
              <a:solidFill>
                <a:schemeClr val="accent1"/>
              </a:solidFill>
              <a:uFillTx/>
            </a:rPr>
            <a:t>Maximizing the benefit of available resources and avoiding waste</a:t>
          </a:r>
          <a:endParaRPr lang="en-US" sz="1600" dirty="0">
            <a:solidFill>
              <a:schemeClr val="accent1"/>
            </a:solidFill>
            <a:uFillTx/>
          </a:endParaRPr>
        </a:p>
      </dgm:t>
    </dgm:pt>
    <dgm:pt modelId="{3043AA73-9A86-45F7-9770-228EF10C7E1F}" type="parTrans" cxnId="{E7B45B02-F4A8-47C8-90B5-3395AC295806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5A38C315-A6F8-4EE5-BF23-1447DC735DE4}" type="sibTrans" cxnId="{E7B45B02-F4A8-47C8-90B5-3395AC295806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5B49E42F-F6B3-45F6-8570-037F16EAB7BF}">
      <dgm:prSet custT="1"/>
      <dgm:spPr/>
      <dgm:t>
        <a:bodyPr/>
        <a:lstStyle/>
        <a:p>
          <a:pPr algn="ctr">
            <a:buFont typeface="Calibri" panose="020F0502020204030204" pitchFamily="34" charset="0"/>
            <a:buNone/>
          </a:pPr>
          <a:r>
            <a:rPr lang="en-AU" sz="1600" dirty="0">
              <a:solidFill>
                <a:schemeClr val="accent1"/>
              </a:solidFill>
              <a:uFillTx/>
            </a:rPr>
            <a:t> Providing care that does not vary in quality on account of a person characteristics, location, religion, socioeconomic status, political affiliation, linguistics </a:t>
          </a:r>
          <a:endParaRPr lang="en-US" sz="1600" dirty="0">
            <a:solidFill>
              <a:schemeClr val="accent1"/>
            </a:solidFill>
            <a:uFillTx/>
          </a:endParaRPr>
        </a:p>
      </dgm:t>
    </dgm:pt>
    <dgm:pt modelId="{AC794F18-9FEB-4789-AAE7-720575ADBC42}" type="parTrans" cxnId="{44E95167-6682-4971-B0F5-3FADF73AA748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57995540-5CA6-4B2D-A009-C91BA514919D}" type="sibTrans" cxnId="{44E95167-6682-4971-B0F5-3FADF73AA748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A9474BC6-37B0-49CF-B305-A9CA140C0BA2}" type="pres">
      <dgm:prSet presAssocID="{AC819C35-94C9-4D9A-B234-3C797EE2BE46}" presName="diagram" presStyleCnt="0">
        <dgm:presLayoutVars>
          <dgm:dir/>
          <dgm:resizeHandles val="exact"/>
        </dgm:presLayoutVars>
      </dgm:prSet>
      <dgm:spPr/>
    </dgm:pt>
    <dgm:pt modelId="{FDB9E94E-1DA0-487F-A700-45E31B327EE4}" type="pres">
      <dgm:prSet presAssocID="{75A64A5C-7D63-465D-A684-0935B2A0007A}" presName="node" presStyleLbl="node1" presStyleIdx="0" presStyleCnt="6">
        <dgm:presLayoutVars>
          <dgm:bulletEnabled val="1"/>
        </dgm:presLayoutVars>
      </dgm:prSet>
      <dgm:spPr/>
    </dgm:pt>
    <dgm:pt modelId="{7648A22B-C41E-4712-A67B-80A7233283EE}" type="pres">
      <dgm:prSet presAssocID="{7FAA6632-010C-44DC-8944-47562CD517F5}" presName="sibTrans" presStyleCnt="0"/>
      <dgm:spPr/>
    </dgm:pt>
    <dgm:pt modelId="{F0F5489E-55A2-4D93-A6C5-11396E2E109D}" type="pres">
      <dgm:prSet presAssocID="{E9B8E0E1-BD3D-4AB7-B14B-E51AA1B5A1AA}" presName="node" presStyleLbl="node1" presStyleIdx="1" presStyleCnt="6">
        <dgm:presLayoutVars>
          <dgm:bulletEnabled val="1"/>
        </dgm:presLayoutVars>
      </dgm:prSet>
      <dgm:spPr/>
    </dgm:pt>
    <dgm:pt modelId="{D6CD31BF-0EAD-48EE-A2A5-59EF760A8931}" type="pres">
      <dgm:prSet presAssocID="{263F3B65-041E-4107-B07F-8EFFE9FCFD49}" presName="sibTrans" presStyleCnt="0"/>
      <dgm:spPr/>
    </dgm:pt>
    <dgm:pt modelId="{95160633-467E-4B93-9CD3-CF500EC20647}" type="pres">
      <dgm:prSet presAssocID="{202197D9-924C-47ED-8CE6-7C7428C9A779}" presName="node" presStyleLbl="node1" presStyleIdx="2" presStyleCnt="6">
        <dgm:presLayoutVars>
          <dgm:bulletEnabled val="1"/>
        </dgm:presLayoutVars>
      </dgm:prSet>
      <dgm:spPr/>
    </dgm:pt>
    <dgm:pt modelId="{9DF74E1C-868A-43CF-BB93-02073F5DF92E}" type="pres">
      <dgm:prSet presAssocID="{44BDD749-1E7F-4C57-A773-6FDD44A8BDFF}" presName="sibTrans" presStyleCnt="0"/>
      <dgm:spPr/>
    </dgm:pt>
    <dgm:pt modelId="{CA945ACA-9861-4A32-BC20-40CDFE892679}" type="pres">
      <dgm:prSet presAssocID="{155D66AB-E210-4A7B-AC79-3B902A132F2E}" presName="node" presStyleLbl="node1" presStyleIdx="3" presStyleCnt="6">
        <dgm:presLayoutVars>
          <dgm:bulletEnabled val="1"/>
        </dgm:presLayoutVars>
      </dgm:prSet>
      <dgm:spPr/>
    </dgm:pt>
    <dgm:pt modelId="{A6AF358F-2FD9-412B-B59A-69BEC0DEE248}" type="pres">
      <dgm:prSet presAssocID="{FD5AE54B-D606-4757-B002-1FD7B88A83C4}" presName="sibTrans" presStyleCnt="0"/>
      <dgm:spPr/>
    </dgm:pt>
    <dgm:pt modelId="{12B54015-BAC8-42F3-9A9F-CF590ADE2B76}" type="pres">
      <dgm:prSet presAssocID="{6D2C0824-F001-4C03-B24A-27995F03EE4F}" presName="node" presStyleLbl="node1" presStyleIdx="4" presStyleCnt="6">
        <dgm:presLayoutVars>
          <dgm:bulletEnabled val="1"/>
        </dgm:presLayoutVars>
      </dgm:prSet>
      <dgm:spPr/>
    </dgm:pt>
    <dgm:pt modelId="{2887D536-8A50-474A-8F5D-790F0FB8A39E}" type="pres">
      <dgm:prSet presAssocID="{C8512EF3-E4BD-4B70-8AD1-8D39F15C420A}" presName="sibTrans" presStyleCnt="0"/>
      <dgm:spPr/>
    </dgm:pt>
    <dgm:pt modelId="{44C4FDAB-B88D-4E20-A184-9A93B224EB7E}" type="pres">
      <dgm:prSet presAssocID="{AE65F580-B9EF-4999-8CCE-8CCCA7750C92}" presName="node" presStyleLbl="node1" presStyleIdx="5" presStyleCnt="6">
        <dgm:presLayoutVars>
          <dgm:bulletEnabled val="1"/>
        </dgm:presLayoutVars>
      </dgm:prSet>
      <dgm:spPr/>
    </dgm:pt>
  </dgm:ptLst>
  <dgm:cxnLst>
    <dgm:cxn modelId="{E7B45B02-F4A8-47C8-90B5-3395AC295806}" srcId="{155D66AB-E210-4A7B-AC79-3B902A132F2E}" destId="{BE9097F5-EA89-440D-B359-53A7D73D8217}" srcOrd="0" destOrd="0" parTransId="{3043AA73-9A86-45F7-9770-228EF10C7E1F}" sibTransId="{5A38C315-A6F8-4EE5-BF23-1447DC735DE4}"/>
    <dgm:cxn modelId="{D1A74F17-1C6A-441C-9327-E4C1D497B496}" type="presOf" srcId="{AE65F580-B9EF-4999-8CCE-8CCCA7750C92}" destId="{44C4FDAB-B88D-4E20-A184-9A93B224EB7E}" srcOrd="0" destOrd="0" presId="urn:microsoft.com/office/officeart/2005/8/layout/default"/>
    <dgm:cxn modelId="{EFA4753C-9A2C-4EC3-9EB0-E3B9D8EF415D}" type="presOf" srcId="{6F20D1A5-5129-4B23-84ED-7B43720556A9}" destId="{95160633-467E-4B93-9CD3-CF500EC20647}" srcOrd="0" destOrd="1" presId="urn:microsoft.com/office/officeart/2005/8/layout/default"/>
    <dgm:cxn modelId="{9DA80B3F-0571-4A61-95F5-1DEA72F69C30}" type="presOf" srcId="{2F58F9E9-D985-466F-8C01-C07CF94650A4}" destId="{F0F5489E-55A2-4D93-A6C5-11396E2E109D}" srcOrd="0" destOrd="1" presId="urn:microsoft.com/office/officeart/2005/8/layout/default"/>
    <dgm:cxn modelId="{37A4C03F-0706-4098-A6DE-E23B01C6F102}" srcId="{AC819C35-94C9-4D9A-B234-3C797EE2BE46}" destId="{6D2C0824-F001-4C03-B24A-27995F03EE4F}" srcOrd="4" destOrd="0" parTransId="{6A6A6E79-8086-4539-9D72-FC36227E4929}" sibTransId="{C8512EF3-E4BD-4B70-8AD1-8D39F15C420A}"/>
    <dgm:cxn modelId="{3440975D-1BBB-48E1-9E29-F95629A04AEF}" type="presOf" srcId="{6D2C0824-F001-4C03-B24A-27995F03EE4F}" destId="{12B54015-BAC8-42F3-9A9F-CF590ADE2B76}" srcOrd="0" destOrd="0" presId="urn:microsoft.com/office/officeart/2005/8/layout/default"/>
    <dgm:cxn modelId="{95269665-0FDA-4B97-9F70-287046CEAFDB}" type="presOf" srcId="{AC819C35-94C9-4D9A-B234-3C797EE2BE46}" destId="{A9474BC6-37B0-49CF-B305-A9CA140C0BA2}" srcOrd="0" destOrd="0" presId="urn:microsoft.com/office/officeart/2005/8/layout/default"/>
    <dgm:cxn modelId="{44E95167-6682-4971-B0F5-3FADF73AA748}" srcId="{6D2C0824-F001-4C03-B24A-27995F03EE4F}" destId="{5B49E42F-F6B3-45F6-8570-037F16EAB7BF}" srcOrd="0" destOrd="0" parTransId="{AC794F18-9FEB-4789-AAE7-720575ADBC42}" sibTransId="{57995540-5CA6-4B2D-A009-C91BA514919D}"/>
    <dgm:cxn modelId="{4AB52D4A-FABC-48C8-BF1B-76533B32255B}" srcId="{202197D9-924C-47ED-8CE6-7C7428C9A779}" destId="{6F20D1A5-5129-4B23-84ED-7B43720556A9}" srcOrd="0" destOrd="0" parTransId="{624A52C2-356E-4DAC-9B0A-2C002BB2EBAE}" sibTransId="{B6CA8990-DFD4-4FB5-B7E8-56C2ECF516EB}"/>
    <dgm:cxn modelId="{D85E2C50-7FF8-46AF-84A9-223F8802DDAE}" srcId="{AC819C35-94C9-4D9A-B234-3C797EE2BE46}" destId="{75A64A5C-7D63-465D-A684-0935B2A0007A}" srcOrd="0" destOrd="0" parTransId="{C95A516D-7F8E-4D7C-9D00-0C34E27BA4AA}" sibTransId="{7FAA6632-010C-44DC-8944-47562CD517F5}"/>
    <dgm:cxn modelId="{C65BDA7D-9629-4EB3-935A-BF2221C3BF6A}" type="presOf" srcId="{E9B8E0E1-BD3D-4AB7-B14B-E51AA1B5A1AA}" destId="{F0F5489E-55A2-4D93-A6C5-11396E2E109D}" srcOrd="0" destOrd="0" presId="urn:microsoft.com/office/officeart/2005/8/layout/default"/>
    <dgm:cxn modelId="{12FF9882-C2FC-46E7-BBF9-FCC632F61BB7}" srcId="{AC819C35-94C9-4D9A-B234-3C797EE2BE46}" destId="{AE65F580-B9EF-4999-8CCE-8CCCA7750C92}" srcOrd="5" destOrd="0" parTransId="{CF5680F3-6A8F-4384-9990-DD370D4B1481}" sibTransId="{4C0AF777-C5A9-4AAC-A7E7-1F3A45579589}"/>
    <dgm:cxn modelId="{E789A68E-6238-4EE2-9FC7-0B66CDF3A311}" srcId="{AC819C35-94C9-4D9A-B234-3C797EE2BE46}" destId="{202197D9-924C-47ED-8CE6-7C7428C9A779}" srcOrd="2" destOrd="0" parTransId="{B96C7199-4B39-4D67-BD42-77C28873782F}" sibTransId="{44BDD749-1E7F-4C57-A773-6FDD44A8BDFF}"/>
    <dgm:cxn modelId="{124A7AA2-5522-4657-AC40-7E335BF57228}" type="presOf" srcId="{BE9097F5-EA89-440D-B359-53A7D73D8217}" destId="{CA945ACA-9861-4A32-BC20-40CDFE892679}" srcOrd="0" destOrd="1" presId="urn:microsoft.com/office/officeart/2005/8/layout/default"/>
    <dgm:cxn modelId="{90067EA5-65B6-4A0F-9AE7-38C2C6542A9D}" type="presOf" srcId="{BE9B3160-4E8A-40CE-B053-7E8B69AA6F9E}" destId="{FDB9E94E-1DA0-487F-A700-45E31B327EE4}" srcOrd="0" destOrd="1" presId="urn:microsoft.com/office/officeart/2005/8/layout/default"/>
    <dgm:cxn modelId="{35BAABC6-85D7-426A-B634-D818DCF10EA5}" srcId="{E9B8E0E1-BD3D-4AB7-B14B-E51AA1B5A1AA}" destId="{2F58F9E9-D985-466F-8C01-C07CF94650A4}" srcOrd="0" destOrd="0" parTransId="{2E2CC967-3ABB-4CB2-BDD4-A3DAB44A87ED}" sibTransId="{0D0D8D54-70A1-4860-AEA4-F28AC4BE7D05}"/>
    <dgm:cxn modelId="{7C2FC7C9-3350-4BD3-8DE1-0A8D0A1D4AD2}" type="presOf" srcId="{5B49E42F-F6B3-45F6-8570-037F16EAB7BF}" destId="{12B54015-BAC8-42F3-9A9F-CF590ADE2B76}" srcOrd="0" destOrd="1" presId="urn:microsoft.com/office/officeart/2005/8/layout/default"/>
    <dgm:cxn modelId="{DE82EFCE-F8D1-4C9A-B71A-3FCB6552F5F4}" type="presOf" srcId="{155D66AB-E210-4A7B-AC79-3B902A132F2E}" destId="{CA945ACA-9861-4A32-BC20-40CDFE892679}" srcOrd="0" destOrd="0" presId="urn:microsoft.com/office/officeart/2005/8/layout/default"/>
    <dgm:cxn modelId="{1CBB8BD5-3CE9-4E56-B7CC-190A1A82EE0D}" type="presOf" srcId="{202197D9-924C-47ED-8CE6-7C7428C9A779}" destId="{95160633-467E-4B93-9CD3-CF500EC20647}" srcOrd="0" destOrd="0" presId="urn:microsoft.com/office/officeart/2005/8/layout/default"/>
    <dgm:cxn modelId="{FC9346DC-7420-4036-AF66-43A27CD3FAF1}" type="presOf" srcId="{75A64A5C-7D63-465D-A684-0935B2A0007A}" destId="{FDB9E94E-1DA0-487F-A700-45E31B327EE4}" srcOrd="0" destOrd="0" presId="urn:microsoft.com/office/officeart/2005/8/layout/default"/>
    <dgm:cxn modelId="{FB6B98E3-6F4A-46BB-B5DF-332E718D71E6}" srcId="{AC819C35-94C9-4D9A-B234-3C797EE2BE46}" destId="{E9B8E0E1-BD3D-4AB7-B14B-E51AA1B5A1AA}" srcOrd="1" destOrd="0" parTransId="{771E0E98-08D2-4AF0-B5D0-B8456A94B4FC}" sibTransId="{263F3B65-041E-4107-B07F-8EFFE9FCFD49}"/>
    <dgm:cxn modelId="{470DB0E4-668D-4B0B-89D2-1293A910934A}" srcId="{AC819C35-94C9-4D9A-B234-3C797EE2BE46}" destId="{155D66AB-E210-4A7B-AC79-3B902A132F2E}" srcOrd="3" destOrd="0" parTransId="{E1BE9C9B-A99D-4F58-BB6F-F97DB6C3262D}" sibTransId="{FD5AE54B-D606-4757-B002-1FD7B88A83C4}"/>
    <dgm:cxn modelId="{2F32ACE5-9EA3-4CC0-9AB3-20EF6E9F1539}" srcId="{75A64A5C-7D63-465D-A684-0935B2A0007A}" destId="{BE9B3160-4E8A-40CE-B053-7E8B69AA6F9E}" srcOrd="0" destOrd="0" parTransId="{B014D13F-470D-48F3-B82F-F43E9FA8CABF}" sibTransId="{AC4D1F20-2033-4E6A-9F36-8FF406DE3065}"/>
    <dgm:cxn modelId="{AEEC7C61-D7E7-4221-A60F-85F0B3EB20FA}" type="presParOf" srcId="{A9474BC6-37B0-49CF-B305-A9CA140C0BA2}" destId="{FDB9E94E-1DA0-487F-A700-45E31B327EE4}" srcOrd="0" destOrd="0" presId="urn:microsoft.com/office/officeart/2005/8/layout/default"/>
    <dgm:cxn modelId="{CD1AAC9E-832E-4BB2-BD4D-1313A80C6B4F}" type="presParOf" srcId="{A9474BC6-37B0-49CF-B305-A9CA140C0BA2}" destId="{7648A22B-C41E-4712-A67B-80A7233283EE}" srcOrd="1" destOrd="0" presId="urn:microsoft.com/office/officeart/2005/8/layout/default"/>
    <dgm:cxn modelId="{83853815-AD60-4759-85B5-F650313DDD33}" type="presParOf" srcId="{A9474BC6-37B0-49CF-B305-A9CA140C0BA2}" destId="{F0F5489E-55A2-4D93-A6C5-11396E2E109D}" srcOrd="2" destOrd="0" presId="urn:microsoft.com/office/officeart/2005/8/layout/default"/>
    <dgm:cxn modelId="{B06EBF78-2B67-443A-B0D8-9BE827F234B6}" type="presParOf" srcId="{A9474BC6-37B0-49CF-B305-A9CA140C0BA2}" destId="{D6CD31BF-0EAD-48EE-A2A5-59EF760A8931}" srcOrd="3" destOrd="0" presId="urn:microsoft.com/office/officeart/2005/8/layout/default"/>
    <dgm:cxn modelId="{9469ED7F-D70B-45D9-A8DA-581ACEC09174}" type="presParOf" srcId="{A9474BC6-37B0-49CF-B305-A9CA140C0BA2}" destId="{95160633-467E-4B93-9CD3-CF500EC20647}" srcOrd="4" destOrd="0" presId="urn:microsoft.com/office/officeart/2005/8/layout/default"/>
    <dgm:cxn modelId="{217D6BBE-2659-4C19-ADED-F6DE2E7919A6}" type="presParOf" srcId="{A9474BC6-37B0-49CF-B305-A9CA140C0BA2}" destId="{9DF74E1C-868A-43CF-BB93-02073F5DF92E}" srcOrd="5" destOrd="0" presId="urn:microsoft.com/office/officeart/2005/8/layout/default"/>
    <dgm:cxn modelId="{8563C42A-A844-4F73-AE09-BA6332F978C8}" type="presParOf" srcId="{A9474BC6-37B0-49CF-B305-A9CA140C0BA2}" destId="{CA945ACA-9861-4A32-BC20-40CDFE892679}" srcOrd="6" destOrd="0" presId="urn:microsoft.com/office/officeart/2005/8/layout/default"/>
    <dgm:cxn modelId="{8553D425-7F25-4653-A5CA-D181202B3F22}" type="presParOf" srcId="{A9474BC6-37B0-49CF-B305-A9CA140C0BA2}" destId="{A6AF358F-2FD9-412B-B59A-69BEC0DEE248}" srcOrd="7" destOrd="0" presId="urn:microsoft.com/office/officeart/2005/8/layout/default"/>
    <dgm:cxn modelId="{E3AFE0B7-E8F5-4464-9E63-122BC94185D1}" type="presParOf" srcId="{A9474BC6-37B0-49CF-B305-A9CA140C0BA2}" destId="{12B54015-BAC8-42F3-9A9F-CF590ADE2B76}" srcOrd="8" destOrd="0" presId="urn:microsoft.com/office/officeart/2005/8/layout/default"/>
    <dgm:cxn modelId="{FB7C950C-C352-4F52-B8D4-744F85F3018F}" type="presParOf" srcId="{A9474BC6-37B0-49CF-B305-A9CA140C0BA2}" destId="{2887D536-8A50-474A-8F5D-790F0FB8A39E}" srcOrd="9" destOrd="0" presId="urn:microsoft.com/office/officeart/2005/8/layout/default"/>
    <dgm:cxn modelId="{096EFAD4-D9D1-4F7D-8644-D16477768751}" type="presParOf" srcId="{A9474BC6-37B0-49CF-B305-A9CA140C0BA2}" destId="{44C4FDAB-B88D-4E20-A184-9A93B224EB7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1" dirty="0"/>
            <a:t>PLAN</a:t>
          </a:r>
          <a:endParaRPr lang="en-US" b="1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dirty="0"/>
            <a:t>DO</a:t>
          </a:r>
          <a:endParaRPr lang="en-US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1" dirty="0"/>
            <a:t>DO</a:t>
          </a:r>
          <a:endParaRPr lang="en-US" b="1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b="1" dirty="0"/>
            <a:t>STUDY</a:t>
          </a:r>
          <a:endParaRPr lang="en-US" b="1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b="0" dirty="0"/>
            <a:t>STUDY</a:t>
          </a:r>
          <a:endParaRPr lang="en-US" b="0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b="1" dirty="0"/>
            <a:t>ACT</a:t>
          </a:r>
          <a:endParaRPr lang="en-US" b="1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28709C-1769-44F1-B4A4-41A459A86FB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AFF75F2-B4C5-4270-9521-CA50A693533D}">
      <dgm:prSet phldrT="[Texto]" custT="1"/>
      <dgm:spPr/>
      <dgm:t>
        <a:bodyPr/>
        <a:lstStyle/>
        <a:p>
          <a:r>
            <a:rPr lang="pt-BR" sz="2800" dirty="0">
              <a:solidFill>
                <a:schemeClr val="accent1"/>
              </a:solidFill>
            </a:rPr>
            <a:t>1 in 10 patients suffer harm whilst receiving hospital care</a:t>
          </a:r>
          <a:endParaRPr lang="en-US" sz="2800" dirty="0">
            <a:solidFill>
              <a:schemeClr val="accent1"/>
            </a:solidFill>
          </a:endParaRPr>
        </a:p>
      </dgm:t>
    </dgm:pt>
    <dgm:pt modelId="{C9EB6CB6-4C08-4C56-930C-7F94BB237EF3}" type="parTrans" cxnId="{BA4105C2-5599-4C37-8974-FC634E5C68D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C3A28C74-3C5B-4658-831D-FF13BB681A91}" type="sibTrans" cxnId="{BA4105C2-5599-4C37-8974-FC634E5C68D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A3EB8B49-D5F1-4CCA-85CF-F3F166D2C3A6}">
      <dgm:prSet phldrT="[Texto]" custT="1"/>
      <dgm:spPr/>
      <dgm:t>
        <a:bodyPr/>
        <a:lstStyle/>
        <a:p>
          <a:r>
            <a:rPr lang="pt-BR" sz="2800" dirty="0">
              <a:solidFill>
                <a:schemeClr val="accent1"/>
              </a:solidFill>
            </a:rPr>
            <a:t>Top 10 cause of death and disability worlwide</a:t>
          </a:r>
          <a:endParaRPr lang="en-US" sz="2800" dirty="0">
            <a:solidFill>
              <a:schemeClr val="accent1"/>
            </a:solidFill>
          </a:endParaRPr>
        </a:p>
      </dgm:t>
    </dgm:pt>
    <dgm:pt modelId="{022431ED-9201-46DD-9D36-CD64C0CF5929}" type="parTrans" cxnId="{68C28A81-F161-42CF-8A56-FE4F4A8D61E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28BF524-DD9E-44FC-A09C-5793AD1B7404}" type="sibTrans" cxnId="{68C28A81-F161-42CF-8A56-FE4F4A8D61E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0427266-9021-4DE5-AB58-1E38102E4BC6}">
      <dgm:prSet phldrT="[Texto]" custT="1"/>
      <dgm:spPr/>
      <dgm:t>
        <a:bodyPr/>
        <a:lstStyle/>
        <a:p>
          <a:r>
            <a:rPr lang="pt-BR" sz="2800" dirty="0">
              <a:solidFill>
                <a:schemeClr val="accent1"/>
              </a:solidFill>
            </a:rPr>
            <a:t>134 million adverse events and 2.6 million deaths due to unsafe care in LMIC every year</a:t>
          </a:r>
          <a:endParaRPr lang="en-US" sz="2800" dirty="0">
            <a:solidFill>
              <a:schemeClr val="accent1"/>
            </a:solidFill>
          </a:endParaRPr>
        </a:p>
      </dgm:t>
    </dgm:pt>
    <dgm:pt modelId="{5F923BDE-CC64-4BA4-A988-2D208EF91521}" type="parTrans" cxnId="{A352BB0D-331F-4FDD-AD1E-D103F830EDF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E823E8D0-C1A5-4BA8-8B23-A8EF44442204}" type="sibTrans" cxnId="{A352BB0D-331F-4FDD-AD1E-D103F830EDF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3A207D7-CFF2-4E92-8103-DCA189226350}">
      <dgm:prSet phldrT="[Texto]" custT="1"/>
      <dgm:spPr/>
      <dgm:t>
        <a:bodyPr/>
        <a:lstStyle/>
        <a:p>
          <a:r>
            <a:rPr lang="pt-BR" sz="2800" dirty="0">
              <a:solidFill>
                <a:schemeClr val="accent1"/>
              </a:solidFill>
            </a:rPr>
            <a:t>4 in 10 patient suffer harm in primary/ambulatory care settings</a:t>
          </a:r>
          <a:endParaRPr lang="en-US" sz="2800" dirty="0">
            <a:solidFill>
              <a:schemeClr val="accent1"/>
            </a:solidFill>
          </a:endParaRPr>
        </a:p>
      </dgm:t>
    </dgm:pt>
    <dgm:pt modelId="{2A8B23D9-A300-4118-9F62-4A52DAC95E9E}" type="parTrans" cxnId="{E028FB74-33A1-480A-8010-E9C1AC0FF12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544CEF3C-01FA-493B-A2AB-C6F62D1C590D}" type="sibTrans" cxnId="{E028FB74-33A1-480A-8010-E9C1AC0FF12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CE1B8F46-5262-4E9B-B564-699C2F3CB41D}" type="pres">
      <dgm:prSet presAssocID="{1B28709C-1769-44F1-B4A4-41A459A86FBA}" presName="diagram" presStyleCnt="0">
        <dgm:presLayoutVars>
          <dgm:dir/>
          <dgm:resizeHandles val="exact"/>
        </dgm:presLayoutVars>
      </dgm:prSet>
      <dgm:spPr/>
    </dgm:pt>
    <dgm:pt modelId="{353496DC-DD15-4820-9E47-0DD3D7B6F882}" type="pres">
      <dgm:prSet presAssocID="{7AFF75F2-B4C5-4270-9521-CA50A693533D}" presName="node" presStyleLbl="node1" presStyleIdx="0" presStyleCnt="4">
        <dgm:presLayoutVars>
          <dgm:bulletEnabled val="1"/>
        </dgm:presLayoutVars>
      </dgm:prSet>
      <dgm:spPr/>
    </dgm:pt>
    <dgm:pt modelId="{19B9D737-231B-42D1-8458-E87402BFA122}" type="pres">
      <dgm:prSet presAssocID="{C3A28C74-3C5B-4658-831D-FF13BB681A91}" presName="sibTrans" presStyleCnt="0"/>
      <dgm:spPr/>
    </dgm:pt>
    <dgm:pt modelId="{6347D86F-6399-4BA7-9D9C-65F0E1EF2060}" type="pres">
      <dgm:prSet presAssocID="{A3EB8B49-D5F1-4CCA-85CF-F3F166D2C3A6}" presName="node" presStyleLbl="node1" presStyleIdx="1" presStyleCnt="4">
        <dgm:presLayoutVars>
          <dgm:bulletEnabled val="1"/>
        </dgm:presLayoutVars>
      </dgm:prSet>
      <dgm:spPr/>
    </dgm:pt>
    <dgm:pt modelId="{72B9A1A1-E95D-47ED-A632-87B8C07F0A7B}" type="pres">
      <dgm:prSet presAssocID="{F28BF524-DD9E-44FC-A09C-5793AD1B7404}" presName="sibTrans" presStyleCnt="0"/>
      <dgm:spPr/>
    </dgm:pt>
    <dgm:pt modelId="{87A16989-9654-4B13-9EFF-E17520801D9F}" type="pres">
      <dgm:prSet presAssocID="{70427266-9021-4DE5-AB58-1E38102E4BC6}" presName="node" presStyleLbl="node1" presStyleIdx="2" presStyleCnt="4">
        <dgm:presLayoutVars>
          <dgm:bulletEnabled val="1"/>
        </dgm:presLayoutVars>
      </dgm:prSet>
      <dgm:spPr/>
    </dgm:pt>
    <dgm:pt modelId="{8C4A6B63-460E-4B17-9B7E-AB29D353F6B4}" type="pres">
      <dgm:prSet presAssocID="{E823E8D0-C1A5-4BA8-8B23-A8EF44442204}" presName="sibTrans" presStyleCnt="0"/>
      <dgm:spPr/>
    </dgm:pt>
    <dgm:pt modelId="{5525347F-50DA-4BE6-B656-E02A332C5831}" type="pres">
      <dgm:prSet presAssocID="{23A207D7-CFF2-4E92-8103-DCA189226350}" presName="node" presStyleLbl="node1" presStyleIdx="3" presStyleCnt="4">
        <dgm:presLayoutVars>
          <dgm:bulletEnabled val="1"/>
        </dgm:presLayoutVars>
      </dgm:prSet>
      <dgm:spPr/>
    </dgm:pt>
  </dgm:ptLst>
  <dgm:cxnLst>
    <dgm:cxn modelId="{A1D92F05-4725-40CB-AB0A-B67B6131F171}" type="presOf" srcId="{70427266-9021-4DE5-AB58-1E38102E4BC6}" destId="{87A16989-9654-4B13-9EFF-E17520801D9F}" srcOrd="0" destOrd="0" presId="urn:microsoft.com/office/officeart/2005/8/layout/default"/>
    <dgm:cxn modelId="{C73B390B-F11D-473A-8A7E-36734682E0FC}" type="presOf" srcId="{23A207D7-CFF2-4E92-8103-DCA189226350}" destId="{5525347F-50DA-4BE6-B656-E02A332C5831}" srcOrd="0" destOrd="0" presId="urn:microsoft.com/office/officeart/2005/8/layout/default"/>
    <dgm:cxn modelId="{A352BB0D-331F-4FDD-AD1E-D103F830EDFB}" srcId="{1B28709C-1769-44F1-B4A4-41A459A86FBA}" destId="{70427266-9021-4DE5-AB58-1E38102E4BC6}" srcOrd="2" destOrd="0" parTransId="{5F923BDE-CC64-4BA4-A988-2D208EF91521}" sibTransId="{E823E8D0-C1A5-4BA8-8B23-A8EF44442204}"/>
    <dgm:cxn modelId="{2036CB10-8B49-47BC-8EEC-D54659737308}" type="presOf" srcId="{1B28709C-1769-44F1-B4A4-41A459A86FBA}" destId="{CE1B8F46-5262-4E9B-B564-699C2F3CB41D}" srcOrd="0" destOrd="0" presId="urn:microsoft.com/office/officeart/2005/8/layout/default"/>
    <dgm:cxn modelId="{5EE39C5D-0DE3-416D-85DF-26BC04B20572}" type="presOf" srcId="{7AFF75F2-B4C5-4270-9521-CA50A693533D}" destId="{353496DC-DD15-4820-9E47-0DD3D7B6F882}" srcOrd="0" destOrd="0" presId="urn:microsoft.com/office/officeart/2005/8/layout/default"/>
    <dgm:cxn modelId="{4202D66A-A1FC-4FF9-BA09-356598FC513D}" type="presOf" srcId="{A3EB8B49-D5F1-4CCA-85CF-F3F166D2C3A6}" destId="{6347D86F-6399-4BA7-9D9C-65F0E1EF2060}" srcOrd="0" destOrd="0" presId="urn:microsoft.com/office/officeart/2005/8/layout/default"/>
    <dgm:cxn modelId="{E028FB74-33A1-480A-8010-E9C1AC0FF12B}" srcId="{1B28709C-1769-44F1-B4A4-41A459A86FBA}" destId="{23A207D7-CFF2-4E92-8103-DCA189226350}" srcOrd="3" destOrd="0" parTransId="{2A8B23D9-A300-4118-9F62-4A52DAC95E9E}" sibTransId="{544CEF3C-01FA-493B-A2AB-C6F62D1C590D}"/>
    <dgm:cxn modelId="{68C28A81-F161-42CF-8A56-FE4F4A8D61E1}" srcId="{1B28709C-1769-44F1-B4A4-41A459A86FBA}" destId="{A3EB8B49-D5F1-4CCA-85CF-F3F166D2C3A6}" srcOrd="1" destOrd="0" parTransId="{022431ED-9201-46DD-9D36-CD64C0CF5929}" sibTransId="{F28BF524-DD9E-44FC-A09C-5793AD1B7404}"/>
    <dgm:cxn modelId="{BA4105C2-5599-4C37-8974-FC634E5C68D1}" srcId="{1B28709C-1769-44F1-B4A4-41A459A86FBA}" destId="{7AFF75F2-B4C5-4270-9521-CA50A693533D}" srcOrd="0" destOrd="0" parTransId="{C9EB6CB6-4C08-4C56-930C-7F94BB237EF3}" sibTransId="{C3A28C74-3C5B-4658-831D-FF13BB681A91}"/>
    <dgm:cxn modelId="{AD70BB30-5B4C-4AC7-AC4F-E2C4F7A124DC}" type="presParOf" srcId="{CE1B8F46-5262-4E9B-B564-699C2F3CB41D}" destId="{353496DC-DD15-4820-9E47-0DD3D7B6F882}" srcOrd="0" destOrd="0" presId="urn:microsoft.com/office/officeart/2005/8/layout/default"/>
    <dgm:cxn modelId="{18DF6109-E3CA-4D31-86A7-4B8DD906C9AF}" type="presParOf" srcId="{CE1B8F46-5262-4E9B-B564-699C2F3CB41D}" destId="{19B9D737-231B-42D1-8458-E87402BFA122}" srcOrd="1" destOrd="0" presId="urn:microsoft.com/office/officeart/2005/8/layout/default"/>
    <dgm:cxn modelId="{51AE492D-256A-4013-856C-A38767E2DFD6}" type="presParOf" srcId="{CE1B8F46-5262-4E9B-B564-699C2F3CB41D}" destId="{6347D86F-6399-4BA7-9D9C-65F0E1EF2060}" srcOrd="2" destOrd="0" presId="urn:microsoft.com/office/officeart/2005/8/layout/default"/>
    <dgm:cxn modelId="{384DD7FA-0C7F-4AED-8292-6F8769AF7E46}" type="presParOf" srcId="{CE1B8F46-5262-4E9B-B564-699C2F3CB41D}" destId="{72B9A1A1-E95D-47ED-A632-87B8C07F0A7B}" srcOrd="3" destOrd="0" presId="urn:microsoft.com/office/officeart/2005/8/layout/default"/>
    <dgm:cxn modelId="{27C03627-493B-4B2E-B151-41ADA19B03D9}" type="presParOf" srcId="{CE1B8F46-5262-4E9B-B564-699C2F3CB41D}" destId="{87A16989-9654-4B13-9EFF-E17520801D9F}" srcOrd="4" destOrd="0" presId="urn:microsoft.com/office/officeart/2005/8/layout/default"/>
    <dgm:cxn modelId="{383BC48D-B793-4551-AEB2-D2A1509E34FE}" type="presParOf" srcId="{CE1B8F46-5262-4E9B-B564-699C2F3CB41D}" destId="{8C4A6B63-460E-4B17-9B7E-AB29D353F6B4}" srcOrd="5" destOrd="0" presId="urn:microsoft.com/office/officeart/2005/8/layout/default"/>
    <dgm:cxn modelId="{4FB605CE-7ACA-4EA7-BF98-66485404EA74}" type="presParOf" srcId="{CE1B8F46-5262-4E9B-B564-699C2F3CB41D}" destId="{5525347F-50DA-4BE6-B656-E02A332C583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PLAN</a:t>
          </a:r>
          <a:endParaRPr lang="en-US" dirty="0">
            <a:solidFill>
              <a:schemeClr val="tx1"/>
            </a:solidFill>
          </a:endParaRPr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DO</a:t>
          </a:r>
          <a:endParaRPr lang="en-US" dirty="0">
            <a:solidFill>
              <a:schemeClr val="tx1"/>
            </a:solidFill>
          </a:endParaRPr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STUDY</a:t>
          </a:r>
          <a:endParaRPr lang="en-US" dirty="0">
            <a:solidFill>
              <a:schemeClr val="tx1"/>
            </a:solidFill>
          </a:endParaRPr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ACT</a:t>
          </a:r>
          <a:endParaRPr lang="en-US" dirty="0">
            <a:solidFill>
              <a:schemeClr val="tx1"/>
            </a:solidFill>
          </a:endParaRPr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1" dirty="0"/>
            <a:t>PLAN</a:t>
          </a:r>
          <a:endParaRPr lang="en-US" b="1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dirty="0"/>
            <a:t>DO</a:t>
          </a:r>
          <a:endParaRPr lang="en-US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1" dirty="0"/>
            <a:t>DO</a:t>
          </a:r>
          <a:endParaRPr lang="en-US" b="1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b="1" dirty="0"/>
            <a:t>STUDY</a:t>
          </a:r>
          <a:endParaRPr lang="en-US" b="1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b="0" dirty="0"/>
            <a:t>STUDY</a:t>
          </a:r>
          <a:endParaRPr lang="en-US" b="0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b="1" dirty="0"/>
            <a:t>ACT</a:t>
          </a:r>
          <a:endParaRPr lang="en-US" b="1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180854-7878-4F06-9DC1-634DAA1B0057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82199B38-4165-46D3-9A26-6050840417E7}">
      <dgm:prSet phldrT="[Texto]"/>
      <dgm:spPr/>
      <dgm:t>
        <a:bodyPr/>
        <a:lstStyle/>
        <a:p>
          <a:r>
            <a:rPr lang="pt-BR" b="0" dirty="0"/>
            <a:t>PLAN</a:t>
          </a:r>
          <a:endParaRPr lang="en-US" b="0" dirty="0"/>
        </a:p>
      </dgm:t>
    </dgm:pt>
    <dgm:pt modelId="{30B295A2-B375-4A79-BC99-AE655AF94D3B}" type="parTrans" cxnId="{13E7A660-21FF-4FF9-AE6B-FFC4EC2E8EF1}">
      <dgm:prSet/>
      <dgm:spPr/>
      <dgm:t>
        <a:bodyPr/>
        <a:lstStyle/>
        <a:p>
          <a:endParaRPr lang="en-US"/>
        </a:p>
      </dgm:t>
    </dgm:pt>
    <dgm:pt modelId="{5C6AC2EF-EFC5-4116-8404-9ECCFFF22461}" type="sibTrans" cxnId="{13E7A660-21FF-4FF9-AE6B-FFC4EC2E8EF1}">
      <dgm:prSet/>
      <dgm:spPr/>
      <dgm:t>
        <a:bodyPr/>
        <a:lstStyle/>
        <a:p>
          <a:endParaRPr lang="en-US"/>
        </a:p>
      </dgm:t>
    </dgm:pt>
    <dgm:pt modelId="{D0BA1EBD-7ED4-4881-8947-682CBC9043C4}">
      <dgm:prSet phldrT="[Texto]"/>
      <dgm:spPr/>
      <dgm:t>
        <a:bodyPr/>
        <a:lstStyle/>
        <a:p>
          <a:r>
            <a:rPr lang="pt-BR" b="0" dirty="0"/>
            <a:t>DO</a:t>
          </a:r>
          <a:endParaRPr lang="en-US" b="0" dirty="0"/>
        </a:p>
      </dgm:t>
    </dgm:pt>
    <dgm:pt modelId="{3ACA1AD7-3048-40CB-92CD-A41750928D54}" type="parTrans" cxnId="{C6205E89-63E7-4D49-B0CA-9176D9A2684B}">
      <dgm:prSet/>
      <dgm:spPr/>
      <dgm:t>
        <a:bodyPr/>
        <a:lstStyle/>
        <a:p>
          <a:endParaRPr lang="en-US"/>
        </a:p>
      </dgm:t>
    </dgm:pt>
    <dgm:pt modelId="{8591FD9F-2CC0-4348-945E-263058620592}" type="sibTrans" cxnId="{C6205E89-63E7-4D49-B0CA-9176D9A2684B}">
      <dgm:prSet/>
      <dgm:spPr/>
      <dgm:t>
        <a:bodyPr/>
        <a:lstStyle/>
        <a:p>
          <a:endParaRPr lang="en-US"/>
        </a:p>
      </dgm:t>
    </dgm:pt>
    <dgm:pt modelId="{8F3002DE-A3E5-49D0-ADAF-9304DE206453}">
      <dgm:prSet phldrT="[Texto]"/>
      <dgm:spPr/>
      <dgm:t>
        <a:bodyPr/>
        <a:lstStyle/>
        <a:p>
          <a:r>
            <a:rPr lang="pt-BR" dirty="0"/>
            <a:t>STUDY</a:t>
          </a:r>
          <a:endParaRPr lang="en-US" dirty="0"/>
        </a:p>
      </dgm:t>
    </dgm:pt>
    <dgm:pt modelId="{DBAC05CB-DEF0-469E-8E56-5A50989D8E40}" type="parTrans" cxnId="{B0EC239D-13B0-42DB-B3D8-0BACB5ACB80D}">
      <dgm:prSet/>
      <dgm:spPr/>
      <dgm:t>
        <a:bodyPr/>
        <a:lstStyle/>
        <a:p>
          <a:endParaRPr lang="en-US"/>
        </a:p>
      </dgm:t>
    </dgm:pt>
    <dgm:pt modelId="{EC6349D6-CEDF-46B4-B95B-0F2910099001}" type="sibTrans" cxnId="{B0EC239D-13B0-42DB-B3D8-0BACB5ACB80D}">
      <dgm:prSet/>
      <dgm:spPr/>
      <dgm:t>
        <a:bodyPr/>
        <a:lstStyle/>
        <a:p>
          <a:endParaRPr lang="en-US"/>
        </a:p>
      </dgm:t>
    </dgm:pt>
    <dgm:pt modelId="{F8793103-01B5-4D4A-9BB9-4BE5F39D7DD7}">
      <dgm:prSet phldrT="[Texto]"/>
      <dgm:spPr/>
      <dgm:t>
        <a:bodyPr/>
        <a:lstStyle/>
        <a:p>
          <a:r>
            <a:rPr lang="pt-BR" dirty="0"/>
            <a:t>ACT</a:t>
          </a:r>
          <a:endParaRPr lang="en-US" dirty="0"/>
        </a:p>
      </dgm:t>
    </dgm:pt>
    <dgm:pt modelId="{A893FBCF-B686-498F-A597-9217484416C4}" type="parTrans" cxnId="{0AC3A801-0DE4-409C-99C1-D9C1972804AF}">
      <dgm:prSet/>
      <dgm:spPr/>
      <dgm:t>
        <a:bodyPr/>
        <a:lstStyle/>
        <a:p>
          <a:endParaRPr lang="en-US"/>
        </a:p>
      </dgm:t>
    </dgm:pt>
    <dgm:pt modelId="{91914D8C-24D9-4407-A204-F1C87024B6F0}" type="sibTrans" cxnId="{0AC3A801-0DE4-409C-99C1-D9C1972804AF}">
      <dgm:prSet/>
      <dgm:spPr/>
      <dgm:t>
        <a:bodyPr/>
        <a:lstStyle/>
        <a:p>
          <a:endParaRPr lang="en-US"/>
        </a:p>
      </dgm:t>
    </dgm:pt>
    <dgm:pt modelId="{68917CA0-3931-4603-A321-DCAEAE8B3E9C}" type="pres">
      <dgm:prSet presAssocID="{27180854-7878-4F06-9DC1-634DAA1B0057}" presName="compositeShape" presStyleCnt="0">
        <dgm:presLayoutVars>
          <dgm:chMax val="7"/>
          <dgm:dir/>
          <dgm:resizeHandles val="exact"/>
        </dgm:presLayoutVars>
      </dgm:prSet>
      <dgm:spPr/>
    </dgm:pt>
    <dgm:pt modelId="{61B310B8-EAA4-41AA-AA09-E618A1961013}" type="pres">
      <dgm:prSet presAssocID="{27180854-7878-4F06-9DC1-634DAA1B0057}" presName="wedge1" presStyleLbl="node1" presStyleIdx="0" presStyleCnt="4"/>
      <dgm:spPr/>
    </dgm:pt>
    <dgm:pt modelId="{B26FB6DD-0193-4012-99D9-280BDE1E2CB2}" type="pres">
      <dgm:prSet presAssocID="{27180854-7878-4F06-9DC1-634DAA1B0057}" presName="dummy1a" presStyleCnt="0"/>
      <dgm:spPr/>
    </dgm:pt>
    <dgm:pt modelId="{8C4B3DDB-8A03-4A91-9CFE-7DC4DDAD27AF}" type="pres">
      <dgm:prSet presAssocID="{27180854-7878-4F06-9DC1-634DAA1B0057}" presName="dummy1b" presStyleCnt="0"/>
      <dgm:spPr/>
    </dgm:pt>
    <dgm:pt modelId="{4984B149-D5AB-42C6-816F-45BA4D1AADBA}" type="pres">
      <dgm:prSet presAssocID="{27180854-7878-4F06-9DC1-634DAA1B00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17CCF0-18E1-4198-A89E-751353BEFB88}" type="pres">
      <dgm:prSet presAssocID="{27180854-7878-4F06-9DC1-634DAA1B0057}" presName="wedge2" presStyleLbl="node1" presStyleIdx="1" presStyleCnt="4"/>
      <dgm:spPr/>
    </dgm:pt>
    <dgm:pt modelId="{77A041A3-FF66-457C-AF28-C89A8A3A8A41}" type="pres">
      <dgm:prSet presAssocID="{27180854-7878-4F06-9DC1-634DAA1B0057}" presName="dummy2a" presStyleCnt="0"/>
      <dgm:spPr/>
    </dgm:pt>
    <dgm:pt modelId="{FD3F4987-BA40-4401-AE61-49ABB98360A3}" type="pres">
      <dgm:prSet presAssocID="{27180854-7878-4F06-9DC1-634DAA1B0057}" presName="dummy2b" presStyleCnt="0"/>
      <dgm:spPr/>
    </dgm:pt>
    <dgm:pt modelId="{1B597880-13A4-4B55-8C41-74BEBD9ABF06}" type="pres">
      <dgm:prSet presAssocID="{27180854-7878-4F06-9DC1-634DAA1B00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ACFDEA-2A39-4C2D-80AD-9D9E3193F1E1}" type="pres">
      <dgm:prSet presAssocID="{27180854-7878-4F06-9DC1-634DAA1B0057}" presName="wedge3" presStyleLbl="node1" presStyleIdx="2" presStyleCnt="4"/>
      <dgm:spPr/>
    </dgm:pt>
    <dgm:pt modelId="{94134CB5-B61A-444C-97AE-E943BA592C92}" type="pres">
      <dgm:prSet presAssocID="{27180854-7878-4F06-9DC1-634DAA1B0057}" presName="dummy3a" presStyleCnt="0"/>
      <dgm:spPr/>
    </dgm:pt>
    <dgm:pt modelId="{04AAA6B3-0995-4CF6-983D-C216830A41A5}" type="pres">
      <dgm:prSet presAssocID="{27180854-7878-4F06-9DC1-634DAA1B0057}" presName="dummy3b" presStyleCnt="0"/>
      <dgm:spPr/>
    </dgm:pt>
    <dgm:pt modelId="{E3F21A0C-289C-4254-BB48-DE2A3FEA5E59}" type="pres">
      <dgm:prSet presAssocID="{27180854-7878-4F06-9DC1-634DAA1B00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396371-FF4D-4C47-8603-B4699AE413ED}" type="pres">
      <dgm:prSet presAssocID="{27180854-7878-4F06-9DC1-634DAA1B0057}" presName="wedge4" presStyleLbl="node1" presStyleIdx="3" presStyleCnt="4"/>
      <dgm:spPr/>
    </dgm:pt>
    <dgm:pt modelId="{EA0C005E-5A07-43C9-A934-824E318E2BE9}" type="pres">
      <dgm:prSet presAssocID="{27180854-7878-4F06-9DC1-634DAA1B0057}" presName="dummy4a" presStyleCnt="0"/>
      <dgm:spPr/>
    </dgm:pt>
    <dgm:pt modelId="{478AB96C-2D4A-44C6-BB4F-67D2A58CA16E}" type="pres">
      <dgm:prSet presAssocID="{27180854-7878-4F06-9DC1-634DAA1B0057}" presName="dummy4b" presStyleCnt="0"/>
      <dgm:spPr/>
    </dgm:pt>
    <dgm:pt modelId="{272AB2AD-AA30-4BF3-AEEB-FF9BFCCC39E9}" type="pres">
      <dgm:prSet presAssocID="{27180854-7878-4F06-9DC1-634DAA1B00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B177B36-E359-4C9D-A843-2B010925FA2D}" type="pres">
      <dgm:prSet presAssocID="{5C6AC2EF-EFC5-4116-8404-9ECCFFF22461}" presName="arrowWedge1" presStyleLbl="fgSibTrans2D1" presStyleIdx="0" presStyleCnt="4"/>
      <dgm:spPr/>
    </dgm:pt>
    <dgm:pt modelId="{AC1E4543-70FD-4532-AA7E-C2F81843E8AB}" type="pres">
      <dgm:prSet presAssocID="{8591FD9F-2CC0-4348-945E-263058620592}" presName="arrowWedge2" presStyleLbl="fgSibTrans2D1" presStyleIdx="1" presStyleCnt="4"/>
      <dgm:spPr/>
    </dgm:pt>
    <dgm:pt modelId="{F40F6BFA-02C5-47A1-A5A9-36D164FFCCA5}" type="pres">
      <dgm:prSet presAssocID="{EC6349D6-CEDF-46B4-B95B-0F2910099001}" presName="arrowWedge3" presStyleLbl="fgSibTrans2D1" presStyleIdx="2" presStyleCnt="4"/>
      <dgm:spPr/>
    </dgm:pt>
    <dgm:pt modelId="{00585B7E-B0B9-4194-B340-0EC993327990}" type="pres">
      <dgm:prSet presAssocID="{91914D8C-24D9-4407-A204-F1C87024B6F0}" presName="arrowWedge4" presStyleLbl="fgSibTrans2D1" presStyleIdx="3" presStyleCnt="4"/>
      <dgm:spPr/>
    </dgm:pt>
  </dgm:ptLst>
  <dgm:cxnLst>
    <dgm:cxn modelId="{0AC3A801-0DE4-409C-99C1-D9C1972804AF}" srcId="{27180854-7878-4F06-9DC1-634DAA1B0057}" destId="{F8793103-01B5-4D4A-9BB9-4BE5F39D7DD7}" srcOrd="3" destOrd="0" parTransId="{A893FBCF-B686-498F-A597-9217484416C4}" sibTransId="{91914D8C-24D9-4407-A204-F1C87024B6F0}"/>
    <dgm:cxn modelId="{C9BA9D0C-1665-4C73-A345-38B8F5F1BFC9}" type="presOf" srcId="{82199B38-4165-46D3-9A26-6050840417E7}" destId="{61B310B8-EAA4-41AA-AA09-E618A1961013}" srcOrd="0" destOrd="0" presId="urn:microsoft.com/office/officeart/2005/8/layout/cycle8"/>
    <dgm:cxn modelId="{574D8431-3DCA-4088-942B-F3B9753A8ECC}" type="presOf" srcId="{27180854-7878-4F06-9DC1-634DAA1B0057}" destId="{68917CA0-3931-4603-A321-DCAEAE8B3E9C}" srcOrd="0" destOrd="0" presId="urn:microsoft.com/office/officeart/2005/8/layout/cycle8"/>
    <dgm:cxn modelId="{13E7A660-21FF-4FF9-AE6B-FFC4EC2E8EF1}" srcId="{27180854-7878-4F06-9DC1-634DAA1B0057}" destId="{82199B38-4165-46D3-9A26-6050840417E7}" srcOrd="0" destOrd="0" parTransId="{30B295A2-B375-4A79-BC99-AE655AF94D3B}" sibTransId="{5C6AC2EF-EFC5-4116-8404-9ECCFFF22461}"/>
    <dgm:cxn modelId="{9CAB1474-CC70-4673-9F57-17B403C4A14F}" type="presOf" srcId="{82199B38-4165-46D3-9A26-6050840417E7}" destId="{4984B149-D5AB-42C6-816F-45BA4D1AADBA}" srcOrd="1" destOrd="0" presId="urn:microsoft.com/office/officeart/2005/8/layout/cycle8"/>
    <dgm:cxn modelId="{06668258-A7C9-4F6C-ADC0-F3C91B54E186}" type="presOf" srcId="{F8793103-01B5-4D4A-9BB9-4BE5F39D7DD7}" destId="{C0396371-FF4D-4C47-8603-B4699AE413ED}" srcOrd="0" destOrd="0" presId="urn:microsoft.com/office/officeart/2005/8/layout/cycle8"/>
    <dgm:cxn modelId="{B407A17E-3A0E-4C1B-9BB6-51E294D459B3}" type="presOf" srcId="{F8793103-01B5-4D4A-9BB9-4BE5F39D7DD7}" destId="{272AB2AD-AA30-4BF3-AEEB-FF9BFCCC39E9}" srcOrd="1" destOrd="0" presId="urn:microsoft.com/office/officeart/2005/8/layout/cycle8"/>
    <dgm:cxn modelId="{AE068F81-FC8A-4095-AE64-30AC23D416B1}" type="presOf" srcId="{D0BA1EBD-7ED4-4881-8947-682CBC9043C4}" destId="{1B597880-13A4-4B55-8C41-74BEBD9ABF06}" srcOrd="1" destOrd="0" presId="urn:microsoft.com/office/officeart/2005/8/layout/cycle8"/>
    <dgm:cxn modelId="{C6205E89-63E7-4D49-B0CA-9176D9A2684B}" srcId="{27180854-7878-4F06-9DC1-634DAA1B0057}" destId="{D0BA1EBD-7ED4-4881-8947-682CBC9043C4}" srcOrd="1" destOrd="0" parTransId="{3ACA1AD7-3048-40CB-92CD-A41750928D54}" sibTransId="{8591FD9F-2CC0-4348-945E-263058620592}"/>
    <dgm:cxn modelId="{FD4E5A8A-0A66-4842-86AE-F6E5A6E16373}" type="presOf" srcId="{8F3002DE-A3E5-49D0-ADAF-9304DE206453}" destId="{E3F21A0C-289C-4254-BB48-DE2A3FEA5E59}" srcOrd="1" destOrd="0" presId="urn:microsoft.com/office/officeart/2005/8/layout/cycle8"/>
    <dgm:cxn modelId="{B0EC239D-13B0-42DB-B3D8-0BACB5ACB80D}" srcId="{27180854-7878-4F06-9DC1-634DAA1B0057}" destId="{8F3002DE-A3E5-49D0-ADAF-9304DE206453}" srcOrd="2" destOrd="0" parTransId="{DBAC05CB-DEF0-469E-8E56-5A50989D8E40}" sibTransId="{EC6349D6-CEDF-46B4-B95B-0F2910099001}"/>
    <dgm:cxn modelId="{3C99D3C3-78E5-4FAE-B7DD-FAB479B5CC14}" type="presOf" srcId="{8F3002DE-A3E5-49D0-ADAF-9304DE206453}" destId="{96ACFDEA-2A39-4C2D-80AD-9D9E3193F1E1}" srcOrd="0" destOrd="0" presId="urn:microsoft.com/office/officeart/2005/8/layout/cycle8"/>
    <dgm:cxn modelId="{5D0F00CF-73A1-43D1-AAC8-22DBA713EE5C}" type="presOf" srcId="{D0BA1EBD-7ED4-4881-8947-682CBC9043C4}" destId="{FB17CCF0-18E1-4198-A89E-751353BEFB88}" srcOrd="0" destOrd="0" presId="urn:microsoft.com/office/officeart/2005/8/layout/cycle8"/>
    <dgm:cxn modelId="{C3072020-597D-45F0-BCFF-6F28CD6E8D20}" type="presParOf" srcId="{68917CA0-3931-4603-A321-DCAEAE8B3E9C}" destId="{61B310B8-EAA4-41AA-AA09-E618A1961013}" srcOrd="0" destOrd="0" presId="urn:microsoft.com/office/officeart/2005/8/layout/cycle8"/>
    <dgm:cxn modelId="{62796A4A-CE62-48B6-B77E-C9E76E2B16BC}" type="presParOf" srcId="{68917CA0-3931-4603-A321-DCAEAE8B3E9C}" destId="{B26FB6DD-0193-4012-99D9-280BDE1E2CB2}" srcOrd="1" destOrd="0" presId="urn:microsoft.com/office/officeart/2005/8/layout/cycle8"/>
    <dgm:cxn modelId="{91F342E5-0503-418A-BA92-187EB73629DC}" type="presParOf" srcId="{68917CA0-3931-4603-A321-DCAEAE8B3E9C}" destId="{8C4B3DDB-8A03-4A91-9CFE-7DC4DDAD27AF}" srcOrd="2" destOrd="0" presId="urn:microsoft.com/office/officeart/2005/8/layout/cycle8"/>
    <dgm:cxn modelId="{C18B61AF-6F2E-481F-9AB4-458B698B058A}" type="presParOf" srcId="{68917CA0-3931-4603-A321-DCAEAE8B3E9C}" destId="{4984B149-D5AB-42C6-816F-45BA4D1AADBA}" srcOrd="3" destOrd="0" presId="urn:microsoft.com/office/officeart/2005/8/layout/cycle8"/>
    <dgm:cxn modelId="{443CCB33-0486-4F7A-8467-F2B7C0339D31}" type="presParOf" srcId="{68917CA0-3931-4603-A321-DCAEAE8B3E9C}" destId="{FB17CCF0-18E1-4198-A89E-751353BEFB88}" srcOrd="4" destOrd="0" presId="urn:microsoft.com/office/officeart/2005/8/layout/cycle8"/>
    <dgm:cxn modelId="{60224D63-8B00-4275-93E5-F511C8A84D7B}" type="presParOf" srcId="{68917CA0-3931-4603-A321-DCAEAE8B3E9C}" destId="{77A041A3-FF66-457C-AF28-C89A8A3A8A41}" srcOrd="5" destOrd="0" presId="urn:microsoft.com/office/officeart/2005/8/layout/cycle8"/>
    <dgm:cxn modelId="{CEC70544-83BB-4E3E-9387-3893FFC7B605}" type="presParOf" srcId="{68917CA0-3931-4603-A321-DCAEAE8B3E9C}" destId="{FD3F4987-BA40-4401-AE61-49ABB98360A3}" srcOrd="6" destOrd="0" presId="urn:microsoft.com/office/officeart/2005/8/layout/cycle8"/>
    <dgm:cxn modelId="{2A8483FE-8EDE-4C48-8C56-074BC5851B2D}" type="presParOf" srcId="{68917CA0-3931-4603-A321-DCAEAE8B3E9C}" destId="{1B597880-13A4-4B55-8C41-74BEBD9ABF06}" srcOrd="7" destOrd="0" presId="urn:microsoft.com/office/officeart/2005/8/layout/cycle8"/>
    <dgm:cxn modelId="{8331F4B9-3EE1-4267-A5CA-A10CC07B6561}" type="presParOf" srcId="{68917CA0-3931-4603-A321-DCAEAE8B3E9C}" destId="{96ACFDEA-2A39-4C2D-80AD-9D9E3193F1E1}" srcOrd="8" destOrd="0" presId="urn:microsoft.com/office/officeart/2005/8/layout/cycle8"/>
    <dgm:cxn modelId="{50B31ABE-D2ED-4F60-91C0-6E51F47909B8}" type="presParOf" srcId="{68917CA0-3931-4603-A321-DCAEAE8B3E9C}" destId="{94134CB5-B61A-444C-97AE-E943BA592C92}" srcOrd="9" destOrd="0" presId="urn:microsoft.com/office/officeart/2005/8/layout/cycle8"/>
    <dgm:cxn modelId="{5ECAA1EF-F317-4BD2-B521-554D75A56379}" type="presParOf" srcId="{68917CA0-3931-4603-A321-DCAEAE8B3E9C}" destId="{04AAA6B3-0995-4CF6-983D-C216830A41A5}" srcOrd="10" destOrd="0" presId="urn:microsoft.com/office/officeart/2005/8/layout/cycle8"/>
    <dgm:cxn modelId="{9DE4A92E-6805-4126-AD51-B0FF4D36B443}" type="presParOf" srcId="{68917CA0-3931-4603-A321-DCAEAE8B3E9C}" destId="{E3F21A0C-289C-4254-BB48-DE2A3FEA5E59}" srcOrd="11" destOrd="0" presId="urn:microsoft.com/office/officeart/2005/8/layout/cycle8"/>
    <dgm:cxn modelId="{AB74637A-A1BD-4151-A67F-9467F74BF03C}" type="presParOf" srcId="{68917CA0-3931-4603-A321-DCAEAE8B3E9C}" destId="{C0396371-FF4D-4C47-8603-B4699AE413ED}" srcOrd="12" destOrd="0" presId="urn:microsoft.com/office/officeart/2005/8/layout/cycle8"/>
    <dgm:cxn modelId="{A7D27EF8-5568-4BE4-BB19-36DC1C17BD63}" type="presParOf" srcId="{68917CA0-3931-4603-A321-DCAEAE8B3E9C}" destId="{EA0C005E-5A07-43C9-A934-824E318E2BE9}" srcOrd="13" destOrd="0" presId="urn:microsoft.com/office/officeart/2005/8/layout/cycle8"/>
    <dgm:cxn modelId="{97803D5F-AC2F-4E38-AEE6-322732BC2EC6}" type="presParOf" srcId="{68917CA0-3931-4603-A321-DCAEAE8B3E9C}" destId="{478AB96C-2D4A-44C6-BB4F-67D2A58CA16E}" srcOrd="14" destOrd="0" presId="urn:microsoft.com/office/officeart/2005/8/layout/cycle8"/>
    <dgm:cxn modelId="{34A0D0DD-8084-469A-8028-7680BB8C90A8}" type="presParOf" srcId="{68917CA0-3931-4603-A321-DCAEAE8B3E9C}" destId="{272AB2AD-AA30-4BF3-AEEB-FF9BFCCC39E9}" srcOrd="15" destOrd="0" presId="urn:microsoft.com/office/officeart/2005/8/layout/cycle8"/>
    <dgm:cxn modelId="{D4E650CD-BCF8-4F3F-A4B9-78290DA7944F}" type="presParOf" srcId="{68917CA0-3931-4603-A321-DCAEAE8B3E9C}" destId="{EB177B36-E359-4C9D-A843-2B010925FA2D}" srcOrd="16" destOrd="0" presId="urn:microsoft.com/office/officeart/2005/8/layout/cycle8"/>
    <dgm:cxn modelId="{1FFB752A-70BB-413D-87C1-BF37E839BD1E}" type="presParOf" srcId="{68917CA0-3931-4603-A321-DCAEAE8B3E9C}" destId="{AC1E4543-70FD-4532-AA7E-C2F81843E8AB}" srcOrd="17" destOrd="0" presId="urn:microsoft.com/office/officeart/2005/8/layout/cycle8"/>
    <dgm:cxn modelId="{07A27223-F01A-435A-A2BA-5419D315FD88}" type="presParOf" srcId="{68917CA0-3931-4603-A321-DCAEAE8B3E9C}" destId="{F40F6BFA-02C5-47A1-A5A9-36D164FFCCA5}" srcOrd="18" destOrd="0" presId="urn:microsoft.com/office/officeart/2005/8/layout/cycle8"/>
    <dgm:cxn modelId="{201A7F64-24C3-414A-BCE6-047C23C761EB}" type="presParOf" srcId="{68917CA0-3931-4603-A321-DCAEAE8B3E9C}" destId="{00585B7E-B0B9-4194-B340-0EC99332799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9E94E-1DA0-487F-A700-45E31B327EE4}">
      <dsp:nvSpPr>
        <dsp:cNvPr id="0" name=""/>
        <dsp:cNvSpPr/>
      </dsp:nvSpPr>
      <dsp:spPr>
        <a:xfrm>
          <a:off x="0" y="894410"/>
          <a:ext cx="2823904" cy="1694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AU" sz="1600" b="1" kern="1200" dirty="0">
              <a:solidFill>
                <a:schemeClr val="accent1"/>
              </a:solidFill>
              <a:uFillTx/>
            </a:rPr>
            <a:t>Safe</a:t>
          </a:r>
          <a:endParaRPr lang="en-US" sz="1600" b="1" kern="1200" dirty="0">
            <a:solidFill>
              <a:schemeClr val="accent1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AU" sz="1600" kern="1200" dirty="0">
              <a:solidFill>
                <a:schemeClr val="accent1"/>
              </a:solidFill>
              <a:uFillTx/>
            </a:rPr>
            <a:t>Avoiding harm to people for whom care is intended,</a:t>
          </a:r>
          <a:endParaRPr lang="en-US" sz="1600" kern="1200" dirty="0">
            <a:solidFill>
              <a:schemeClr val="accent1"/>
            </a:solidFill>
          </a:endParaRPr>
        </a:p>
      </dsp:txBody>
      <dsp:txXfrm>
        <a:off x="0" y="894410"/>
        <a:ext cx="2823904" cy="1694343"/>
      </dsp:txXfrm>
    </dsp:sp>
    <dsp:sp modelId="{F0F5489E-55A2-4D93-A6C5-11396E2E109D}">
      <dsp:nvSpPr>
        <dsp:cNvPr id="0" name=""/>
        <dsp:cNvSpPr/>
      </dsp:nvSpPr>
      <dsp:spPr>
        <a:xfrm>
          <a:off x="3106295" y="894410"/>
          <a:ext cx="2823904" cy="1694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AU" sz="1600" b="1" kern="1200" dirty="0">
              <a:solidFill>
                <a:schemeClr val="accent1"/>
              </a:solidFill>
              <a:uFillTx/>
            </a:rPr>
            <a:t>Timely</a:t>
          </a:r>
          <a:endParaRPr lang="en-US" sz="1600" b="1" kern="1200" dirty="0">
            <a:solidFill>
              <a:schemeClr val="accent1"/>
            </a:solidFill>
            <a:uFillTx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AU" sz="1600" kern="1200" dirty="0">
              <a:solidFill>
                <a:schemeClr val="accent1"/>
              </a:solidFill>
              <a:uFillTx/>
            </a:rPr>
            <a:t>Reducing waiting times and sometimes harmful delays for both those who receive and those who give care</a:t>
          </a:r>
          <a:endParaRPr lang="en-US" sz="1600" kern="1200" dirty="0">
            <a:solidFill>
              <a:schemeClr val="accent1"/>
            </a:solidFill>
            <a:uFillTx/>
          </a:endParaRPr>
        </a:p>
      </dsp:txBody>
      <dsp:txXfrm>
        <a:off x="3106295" y="894410"/>
        <a:ext cx="2823904" cy="1694343"/>
      </dsp:txXfrm>
    </dsp:sp>
    <dsp:sp modelId="{95160633-467E-4B93-9CD3-CF500EC20647}">
      <dsp:nvSpPr>
        <dsp:cNvPr id="0" name=""/>
        <dsp:cNvSpPr/>
      </dsp:nvSpPr>
      <dsp:spPr>
        <a:xfrm>
          <a:off x="6212590" y="894410"/>
          <a:ext cx="2823904" cy="1694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AU" sz="1600" b="1" kern="1200" dirty="0">
              <a:solidFill>
                <a:schemeClr val="accent1"/>
              </a:solidFill>
              <a:uFillTx/>
            </a:rPr>
            <a:t>Effective</a:t>
          </a:r>
          <a:endParaRPr lang="en-US" sz="1600" b="1" kern="1200" dirty="0">
            <a:solidFill>
              <a:schemeClr val="accent1"/>
            </a:solidFill>
            <a:uFillTx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AU" sz="1600" kern="1200" dirty="0">
              <a:solidFill>
                <a:schemeClr val="accent1"/>
              </a:solidFill>
              <a:uFillTx/>
            </a:rPr>
            <a:t>Providing evidence-based healthcare services to those who need them</a:t>
          </a:r>
          <a:endParaRPr lang="en-US" sz="1600" kern="1200" dirty="0">
            <a:solidFill>
              <a:schemeClr val="accent1"/>
            </a:solidFill>
            <a:uFillTx/>
          </a:endParaRPr>
        </a:p>
      </dsp:txBody>
      <dsp:txXfrm>
        <a:off x="6212590" y="894410"/>
        <a:ext cx="2823904" cy="1694343"/>
      </dsp:txXfrm>
    </dsp:sp>
    <dsp:sp modelId="{CA945ACA-9861-4A32-BC20-40CDFE892679}">
      <dsp:nvSpPr>
        <dsp:cNvPr id="0" name=""/>
        <dsp:cNvSpPr/>
      </dsp:nvSpPr>
      <dsp:spPr>
        <a:xfrm>
          <a:off x="0" y="2871143"/>
          <a:ext cx="2823904" cy="1694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AU" sz="1600" b="1" kern="1200" dirty="0">
              <a:solidFill>
                <a:schemeClr val="accent1"/>
              </a:solidFill>
              <a:uFillTx/>
            </a:rPr>
            <a:t>Efficient</a:t>
          </a:r>
          <a:endParaRPr lang="en-US" sz="1600" b="1" kern="1200" dirty="0">
            <a:solidFill>
              <a:schemeClr val="accent1"/>
            </a:solidFill>
            <a:uFillTx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AU" sz="1600" kern="1200" dirty="0">
              <a:solidFill>
                <a:schemeClr val="accent1"/>
              </a:solidFill>
              <a:uFillTx/>
            </a:rPr>
            <a:t>Maximizing the benefit of available resources and avoiding waste</a:t>
          </a:r>
          <a:endParaRPr lang="en-US" sz="1600" kern="1200" dirty="0">
            <a:solidFill>
              <a:schemeClr val="accent1"/>
            </a:solidFill>
            <a:uFillTx/>
          </a:endParaRPr>
        </a:p>
      </dsp:txBody>
      <dsp:txXfrm>
        <a:off x="0" y="2871143"/>
        <a:ext cx="2823904" cy="1694343"/>
      </dsp:txXfrm>
    </dsp:sp>
    <dsp:sp modelId="{12B54015-BAC8-42F3-9A9F-CF590ADE2B76}">
      <dsp:nvSpPr>
        <dsp:cNvPr id="0" name=""/>
        <dsp:cNvSpPr/>
      </dsp:nvSpPr>
      <dsp:spPr>
        <a:xfrm>
          <a:off x="3106295" y="2871143"/>
          <a:ext cx="2823904" cy="1694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AU" sz="1600" b="1" kern="1200" dirty="0">
              <a:solidFill>
                <a:schemeClr val="accent1"/>
              </a:solidFill>
              <a:uFillTx/>
            </a:rPr>
            <a:t>Equitable</a:t>
          </a:r>
          <a:endParaRPr lang="en-US" sz="1600" b="1" kern="1200" dirty="0">
            <a:solidFill>
              <a:schemeClr val="accent1"/>
            </a:solidFill>
            <a:uFillTx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AU" sz="1600" kern="1200" dirty="0">
              <a:solidFill>
                <a:schemeClr val="accent1"/>
              </a:solidFill>
              <a:uFillTx/>
            </a:rPr>
            <a:t> Providing care that does not vary in quality on account of a person characteristics, location, religion, socioeconomic status, political affiliation, linguistics </a:t>
          </a:r>
          <a:endParaRPr lang="en-US" sz="1600" kern="1200" dirty="0">
            <a:solidFill>
              <a:schemeClr val="accent1"/>
            </a:solidFill>
            <a:uFillTx/>
          </a:endParaRPr>
        </a:p>
      </dsp:txBody>
      <dsp:txXfrm>
        <a:off x="3106295" y="2871143"/>
        <a:ext cx="2823904" cy="1694343"/>
      </dsp:txXfrm>
    </dsp:sp>
    <dsp:sp modelId="{44C4FDAB-B88D-4E20-A184-9A93B224EB7E}">
      <dsp:nvSpPr>
        <dsp:cNvPr id="0" name=""/>
        <dsp:cNvSpPr/>
      </dsp:nvSpPr>
      <dsp:spPr>
        <a:xfrm>
          <a:off x="6212590" y="2871143"/>
          <a:ext cx="2823904" cy="1694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accent1"/>
              </a:solidFill>
              <a:uFillTx/>
            </a:rPr>
            <a:t>People-centred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accent1"/>
              </a:solidFill>
              <a:uFillTx/>
            </a:rPr>
            <a:t>Providing care that responds to individuals’ preferences, needs and values</a:t>
          </a:r>
          <a:endParaRPr lang="pt-BR" sz="1600" kern="1200" dirty="0">
            <a:solidFill>
              <a:schemeClr val="accent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1"/>
              </a:solidFill>
            </a:rPr>
            <a:t>	</a:t>
          </a:r>
          <a:endParaRPr lang="en-US" sz="1600" kern="1200" dirty="0">
            <a:solidFill>
              <a:schemeClr val="accent1"/>
            </a:solidFill>
            <a:uFillTx/>
          </a:endParaRPr>
        </a:p>
      </dsp:txBody>
      <dsp:txXfrm>
        <a:off x="6212590" y="2871143"/>
        <a:ext cx="2823904" cy="16943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650122" y="220452"/>
          <a:ext cx="3039450" cy="303945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PLAN</a:t>
          </a:r>
          <a:endParaRPr lang="en-US" sz="3000" b="1" kern="1200" dirty="0"/>
        </a:p>
      </dsp:txBody>
      <dsp:txXfrm>
        <a:off x="2263564" y="850414"/>
        <a:ext cx="1121701" cy="832230"/>
      </dsp:txXfrm>
    </dsp:sp>
    <dsp:sp modelId="{FB17CCF0-18E1-4198-A89E-751353BEFB88}">
      <dsp:nvSpPr>
        <dsp:cNvPr id="0" name=""/>
        <dsp:cNvSpPr/>
      </dsp:nvSpPr>
      <dsp:spPr>
        <a:xfrm>
          <a:off x="650122" y="322490"/>
          <a:ext cx="3039450" cy="303945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DO</a:t>
          </a:r>
          <a:endParaRPr lang="en-US" sz="3000" kern="1200" dirty="0"/>
        </a:p>
      </dsp:txBody>
      <dsp:txXfrm>
        <a:off x="2263564" y="1899748"/>
        <a:ext cx="1121701" cy="832230"/>
      </dsp:txXfrm>
    </dsp:sp>
    <dsp:sp modelId="{96ACFDEA-2A39-4C2D-80AD-9D9E3193F1E1}">
      <dsp:nvSpPr>
        <dsp:cNvPr id="0" name=""/>
        <dsp:cNvSpPr/>
      </dsp:nvSpPr>
      <dsp:spPr>
        <a:xfrm>
          <a:off x="548084" y="322490"/>
          <a:ext cx="3039450" cy="303945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STUDY</a:t>
          </a:r>
          <a:endParaRPr lang="en-US" sz="3000" kern="1200" dirty="0"/>
        </a:p>
      </dsp:txBody>
      <dsp:txXfrm>
        <a:off x="852390" y="1899748"/>
        <a:ext cx="1121701" cy="832230"/>
      </dsp:txXfrm>
    </dsp:sp>
    <dsp:sp modelId="{C0396371-FF4D-4C47-8603-B4699AE413ED}">
      <dsp:nvSpPr>
        <dsp:cNvPr id="0" name=""/>
        <dsp:cNvSpPr/>
      </dsp:nvSpPr>
      <dsp:spPr>
        <a:xfrm>
          <a:off x="548084" y="220452"/>
          <a:ext cx="3039450" cy="303945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ACT</a:t>
          </a:r>
          <a:endParaRPr lang="en-US" sz="3000" kern="1200" dirty="0"/>
        </a:p>
      </dsp:txBody>
      <dsp:txXfrm>
        <a:off x="852390" y="850414"/>
        <a:ext cx="1121701" cy="832230"/>
      </dsp:txXfrm>
    </dsp:sp>
    <dsp:sp modelId="{EB177B36-E359-4C9D-A843-2B010925FA2D}">
      <dsp:nvSpPr>
        <dsp:cNvPr id="0" name=""/>
        <dsp:cNvSpPr/>
      </dsp:nvSpPr>
      <dsp:spPr>
        <a:xfrm>
          <a:off x="461966" y="32295"/>
          <a:ext cx="3415762" cy="34157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461966" y="134334"/>
          <a:ext cx="3415762" cy="34157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359927" y="134334"/>
          <a:ext cx="3415762" cy="34157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359927" y="32295"/>
          <a:ext cx="3415762" cy="34157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650122" y="220452"/>
          <a:ext cx="3039450" cy="303945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PLAN</a:t>
          </a:r>
          <a:endParaRPr lang="en-US" sz="3000" b="0" kern="1200" dirty="0"/>
        </a:p>
      </dsp:txBody>
      <dsp:txXfrm>
        <a:off x="2263564" y="850414"/>
        <a:ext cx="1121701" cy="832230"/>
      </dsp:txXfrm>
    </dsp:sp>
    <dsp:sp modelId="{FB17CCF0-18E1-4198-A89E-751353BEFB88}">
      <dsp:nvSpPr>
        <dsp:cNvPr id="0" name=""/>
        <dsp:cNvSpPr/>
      </dsp:nvSpPr>
      <dsp:spPr>
        <a:xfrm>
          <a:off x="650122" y="322490"/>
          <a:ext cx="3039450" cy="303945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DO</a:t>
          </a:r>
          <a:endParaRPr lang="en-US" sz="3000" b="1" kern="1200" dirty="0"/>
        </a:p>
      </dsp:txBody>
      <dsp:txXfrm>
        <a:off x="2263564" y="1899748"/>
        <a:ext cx="1121701" cy="832230"/>
      </dsp:txXfrm>
    </dsp:sp>
    <dsp:sp modelId="{96ACFDEA-2A39-4C2D-80AD-9D9E3193F1E1}">
      <dsp:nvSpPr>
        <dsp:cNvPr id="0" name=""/>
        <dsp:cNvSpPr/>
      </dsp:nvSpPr>
      <dsp:spPr>
        <a:xfrm>
          <a:off x="548084" y="322490"/>
          <a:ext cx="3039450" cy="303945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STUDY</a:t>
          </a:r>
          <a:endParaRPr lang="en-US" sz="3000" kern="1200" dirty="0"/>
        </a:p>
      </dsp:txBody>
      <dsp:txXfrm>
        <a:off x="852390" y="1899748"/>
        <a:ext cx="1121701" cy="832230"/>
      </dsp:txXfrm>
    </dsp:sp>
    <dsp:sp modelId="{C0396371-FF4D-4C47-8603-B4699AE413ED}">
      <dsp:nvSpPr>
        <dsp:cNvPr id="0" name=""/>
        <dsp:cNvSpPr/>
      </dsp:nvSpPr>
      <dsp:spPr>
        <a:xfrm>
          <a:off x="548084" y="220452"/>
          <a:ext cx="3039450" cy="303945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ACT</a:t>
          </a:r>
          <a:endParaRPr lang="en-US" sz="3000" kern="1200" dirty="0"/>
        </a:p>
      </dsp:txBody>
      <dsp:txXfrm>
        <a:off x="852390" y="850414"/>
        <a:ext cx="1121701" cy="832230"/>
      </dsp:txXfrm>
    </dsp:sp>
    <dsp:sp modelId="{EB177B36-E359-4C9D-A843-2B010925FA2D}">
      <dsp:nvSpPr>
        <dsp:cNvPr id="0" name=""/>
        <dsp:cNvSpPr/>
      </dsp:nvSpPr>
      <dsp:spPr>
        <a:xfrm>
          <a:off x="461966" y="32295"/>
          <a:ext cx="3415762" cy="34157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461966" y="134334"/>
          <a:ext cx="3415762" cy="34157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359927" y="134334"/>
          <a:ext cx="3415762" cy="34157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359927" y="32295"/>
          <a:ext cx="3415762" cy="34157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650122" y="220452"/>
          <a:ext cx="3039450" cy="303945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PLAN</a:t>
          </a:r>
          <a:endParaRPr lang="en-US" sz="3000" b="0" kern="1200" dirty="0"/>
        </a:p>
      </dsp:txBody>
      <dsp:txXfrm>
        <a:off x="2263564" y="850414"/>
        <a:ext cx="1121701" cy="832230"/>
      </dsp:txXfrm>
    </dsp:sp>
    <dsp:sp modelId="{FB17CCF0-18E1-4198-A89E-751353BEFB88}">
      <dsp:nvSpPr>
        <dsp:cNvPr id="0" name=""/>
        <dsp:cNvSpPr/>
      </dsp:nvSpPr>
      <dsp:spPr>
        <a:xfrm>
          <a:off x="650122" y="322490"/>
          <a:ext cx="3039450" cy="303945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DO</a:t>
          </a:r>
          <a:endParaRPr lang="en-US" sz="3000" b="0" kern="1200" dirty="0"/>
        </a:p>
      </dsp:txBody>
      <dsp:txXfrm>
        <a:off x="2263564" y="1899748"/>
        <a:ext cx="1121701" cy="832230"/>
      </dsp:txXfrm>
    </dsp:sp>
    <dsp:sp modelId="{96ACFDEA-2A39-4C2D-80AD-9D9E3193F1E1}">
      <dsp:nvSpPr>
        <dsp:cNvPr id="0" name=""/>
        <dsp:cNvSpPr/>
      </dsp:nvSpPr>
      <dsp:spPr>
        <a:xfrm>
          <a:off x="548084" y="322490"/>
          <a:ext cx="3039450" cy="303945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STUDY</a:t>
          </a:r>
          <a:endParaRPr lang="en-US" sz="3000" b="1" kern="1200" dirty="0"/>
        </a:p>
      </dsp:txBody>
      <dsp:txXfrm>
        <a:off x="852390" y="1899748"/>
        <a:ext cx="1121701" cy="832230"/>
      </dsp:txXfrm>
    </dsp:sp>
    <dsp:sp modelId="{C0396371-FF4D-4C47-8603-B4699AE413ED}">
      <dsp:nvSpPr>
        <dsp:cNvPr id="0" name=""/>
        <dsp:cNvSpPr/>
      </dsp:nvSpPr>
      <dsp:spPr>
        <a:xfrm>
          <a:off x="548084" y="220452"/>
          <a:ext cx="3039450" cy="303945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ACT</a:t>
          </a:r>
          <a:endParaRPr lang="en-US" sz="3000" kern="1200" dirty="0"/>
        </a:p>
      </dsp:txBody>
      <dsp:txXfrm>
        <a:off x="852390" y="850414"/>
        <a:ext cx="1121701" cy="832230"/>
      </dsp:txXfrm>
    </dsp:sp>
    <dsp:sp modelId="{EB177B36-E359-4C9D-A843-2B010925FA2D}">
      <dsp:nvSpPr>
        <dsp:cNvPr id="0" name=""/>
        <dsp:cNvSpPr/>
      </dsp:nvSpPr>
      <dsp:spPr>
        <a:xfrm>
          <a:off x="461966" y="32295"/>
          <a:ext cx="3415762" cy="34157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461966" y="134334"/>
          <a:ext cx="3415762" cy="34157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359927" y="134334"/>
          <a:ext cx="3415762" cy="34157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359927" y="32295"/>
          <a:ext cx="3415762" cy="34157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650122" y="220452"/>
          <a:ext cx="3039450" cy="303945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PLAN</a:t>
          </a:r>
          <a:endParaRPr lang="en-US" sz="3000" b="0" kern="1200" dirty="0"/>
        </a:p>
      </dsp:txBody>
      <dsp:txXfrm>
        <a:off x="2263564" y="850414"/>
        <a:ext cx="1121701" cy="832230"/>
      </dsp:txXfrm>
    </dsp:sp>
    <dsp:sp modelId="{FB17CCF0-18E1-4198-A89E-751353BEFB88}">
      <dsp:nvSpPr>
        <dsp:cNvPr id="0" name=""/>
        <dsp:cNvSpPr/>
      </dsp:nvSpPr>
      <dsp:spPr>
        <a:xfrm>
          <a:off x="650122" y="322490"/>
          <a:ext cx="3039450" cy="303945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DO</a:t>
          </a:r>
          <a:endParaRPr lang="en-US" sz="3000" b="0" kern="1200" dirty="0"/>
        </a:p>
      </dsp:txBody>
      <dsp:txXfrm>
        <a:off x="2263564" y="1899748"/>
        <a:ext cx="1121701" cy="832230"/>
      </dsp:txXfrm>
    </dsp:sp>
    <dsp:sp modelId="{96ACFDEA-2A39-4C2D-80AD-9D9E3193F1E1}">
      <dsp:nvSpPr>
        <dsp:cNvPr id="0" name=""/>
        <dsp:cNvSpPr/>
      </dsp:nvSpPr>
      <dsp:spPr>
        <a:xfrm>
          <a:off x="548084" y="322490"/>
          <a:ext cx="3039450" cy="303945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STUDY</a:t>
          </a:r>
          <a:endParaRPr lang="en-US" sz="3000" b="0" kern="1200" dirty="0"/>
        </a:p>
      </dsp:txBody>
      <dsp:txXfrm>
        <a:off x="852390" y="1899748"/>
        <a:ext cx="1121701" cy="832230"/>
      </dsp:txXfrm>
    </dsp:sp>
    <dsp:sp modelId="{C0396371-FF4D-4C47-8603-B4699AE413ED}">
      <dsp:nvSpPr>
        <dsp:cNvPr id="0" name=""/>
        <dsp:cNvSpPr/>
      </dsp:nvSpPr>
      <dsp:spPr>
        <a:xfrm>
          <a:off x="548084" y="220452"/>
          <a:ext cx="3039450" cy="303945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ACT</a:t>
          </a:r>
          <a:endParaRPr lang="en-US" sz="3000" b="1" kern="1200" dirty="0"/>
        </a:p>
      </dsp:txBody>
      <dsp:txXfrm>
        <a:off x="852390" y="850414"/>
        <a:ext cx="1121701" cy="832230"/>
      </dsp:txXfrm>
    </dsp:sp>
    <dsp:sp modelId="{EB177B36-E359-4C9D-A843-2B010925FA2D}">
      <dsp:nvSpPr>
        <dsp:cNvPr id="0" name=""/>
        <dsp:cNvSpPr/>
      </dsp:nvSpPr>
      <dsp:spPr>
        <a:xfrm>
          <a:off x="461966" y="32295"/>
          <a:ext cx="3415762" cy="34157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461966" y="134334"/>
          <a:ext cx="3415762" cy="34157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359927" y="134334"/>
          <a:ext cx="3415762" cy="34157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359927" y="32295"/>
          <a:ext cx="3415762" cy="34157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496DC-DD15-4820-9E47-0DD3D7B6F882}">
      <dsp:nvSpPr>
        <dsp:cNvPr id="0" name=""/>
        <dsp:cNvSpPr/>
      </dsp:nvSpPr>
      <dsp:spPr>
        <a:xfrm>
          <a:off x="808683" y="757"/>
          <a:ext cx="3516015" cy="2109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accent1"/>
              </a:solidFill>
            </a:rPr>
            <a:t>1 in 10 patients suffer harm whilst receiving hospital care</a:t>
          </a:r>
          <a:endParaRPr lang="en-US" sz="2800" kern="1200" dirty="0">
            <a:solidFill>
              <a:schemeClr val="accent1"/>
            </a:solidFill>
          </a:endParaRPr>
        </a:p>
      </dsp:txBody>
      <dsp:txXfrm>
        <a:off x="808683" y="757"/>
        <a:ext cx="3516015" cy="2109609"/>
      </dsp:txXfrm>
    </dsp:sp>
    <dsp:sp modelId="{6347D86F-6399-4BA7-9D9C-65F0E1EF2060}">
      <dsp:nvSpPr>
        <dsp:cNvPr id="0" name=""/>
        <dsp:cNvSpPr/>
      </dsp:nvSpPr>
      <dsp:spPr>
        <a:xfrm>
          <a:off x="4676300" y="757"/>
          <a:ext cx="3516015" cy="2109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accent1"/>
              </a:solidFill>
            </a:rPr>
            <a:t>Top 10 cause of death and disability worlwide</a:t>
          </a:r>
          <a:endParaRPr lang="en-US" sz="2800" kern="1200" dirty="0">
            <a:solidFill>
              <a:schemeClr val="accent1"/>
            </a:solidFill>
          </a:endParaRPr>
        </a:p>
      </dsp:txBody>
      <dsp:txXfrm>
        <a:off x="4676300" y="757"/>
        <a:ext cx="3516015" cy="2109609"/>
      </dsp:txXfrm>
    </dsp:sp>
    <dsp:sp modelId="{87A16989-9654-4B13-9EFF-E17520801D9F}">
      <dsp:nvSpPr>
        <dsp:cNvPr id="0" name=""/>
        <dsp:cNvSpPr/>
      </dsp:nvSpPr>
      <dsp:spPr>
        <a:xfrm>
          <a:off x="808683" y="2461968"/>
          <a:ext cx="3516015" cy="2109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accent1"/>
              </a:solidFill>
            </a:rPr>
            <a:t>134 million adverse events and 2.6 million deaths due to unsafe care in LMIC every year</a:t>
          </a:r>
          <a:endParaRPr lang="en-US" sz="2800" kern="1200" dirty="0">
            <a:solidFill>
              <a:schemeClr val="accent1"/>
            </a:solidFill>
          </a:endParaRPr>
        </a:p>
      </dsp:txBody>
      <dsp:txXfrm>
        <a:off x="808683" y="2461968"/>
        <a:ext cx="3516015" cy="2109609"/>
      </dsp:txXfrm>
    </dsp:sp>
    <dsp:sp modelId="{5525347F-50DA-4BE6-B656-E02A332C5831}">
      <dsp:nvSpPr>
        <dsp:cNvPr id="0" name=""/>
        <dsp:cNvSpPr/>
      </dsp:nvSpPr>
      <dsp:spPr>
        <a:xfrm>
          <a:off x="4676300" y="2461968"/>
          <a:ext cx="3516015" cy="2109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accent1"/>
              </a:solidFill>
            </a:rPr>
            <a:t>4 in 10 patient suffer harm in primary/ambulatory care settings</a:t>
          </a:r>
          <a:endParaRPr lang="en-US" sz="2800" kern="1200" dirty="0">
            <a:solidFill>
              <a:schemeClr val="accent1"/>
            </a:solidFill>
          </a:endParaRPr>
        </a:p>
      </dsp:txBody>
      <dsp:txXfrm>
        <a:off x="4676300" y="2461968"/>
        <a:ext cx="3516015" cy="21096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364412" y="299936"/>
          <a:ext cx="4052610" cy="405261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tx1"/>
              </a:solidFill>
            </a:rPr>
            <a:t>PLAN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3515673" y="1139888"/>
        <a:ext cx="1495606" cy="1109643"/>
      </dsp:txXfrm>
    </dsp:sp>
    <dsp:sp modelId="{FB17CCF0-18E1-4198-A89E-751353BEFB88}">
      <dsp:nvSpPr>
        <dsp:cNvPr id="0" name=""/>
        <dsp:cNvSpPr/>
      </dsp:nvSpPr>
      <dsp:spPr>
        <a:xfrm>
          <a:off x="1364412" y="435988"/>
          <a:ext cx="4052610" cy="405261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tx1"/>
              </a:solidFill>
            </a:rPr>
            <a:t>DO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3515673" y="2539004"/>
        <a:ext cx="1495606" cy="1109643"/>
      </dsp:txXfrm>
    </dsp:sp>
    <dsp:sp modelId="{96ACFDEA-2A39-4C2D-80AD-9D9E3193F1E1}">
      <dsp:nvSpPr>
        <dsp:cNvPr id="0" name=""/>
        <dsp:cNvSpPr/>
      </dsp:nvSpPr>
      <dsp:spPr>
        <a:xfrm>
          <a:off x="1228360" y="435988"/>
          <a:ext cx="4052610" cy="405261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tx1"/>
              </a:solidFill>
            </a:rPr>
            <a:t>STUDY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1634104" y="2539004"/>
        <a:ext cx="1495606" cy="1109643"/>
      </dsp:txXfrm>
    </dsp:sp>
    <dsp:sp modelId="{C0396371-FF4D-4C47-8603-B4699AE413ED}">
      <dsp:nvSpPr>
        <dsp:cNvPr id="0" name=""/>
        <dsp:cNvSpPr/>
      </dsp:nvSpPr>
      <dsp:spPr>
        <a:xfrm>
          <a:off x="1228360" y="299936"/>
          <a:ext cx="4052610" cy="405261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tx1"/>
              </a:solidFill>
            </a:rPr>
            <a:t>ACT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1634104" y="1139888"/>
        <a:ext cx="1495606" cy="1109643"/>
      </dsp:txXfrm>
    </dsp:sp>
    <dsp:sp modelId="{EB177B36-E359-4C9D-A843-2B010925FA2D}">
      <dsp:nvSpPr>
        <dsp:cNvPr id="0" name=""/>
        <dsp:cNvSpPr/>
      </dsp:nvSpPr>
      <dsp:spPr>
        <a:xfrm>
          <a:off x="1113536" y="49061"/>
          <a:ext cx="4554361" cy="455436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1113536" y="185112"/>
          <a:ext cx="4554361" cy="455436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977485" y="185112"/>
          <a:ext cx="4554361" cy="455436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977485" y="49061"/>
          <a:ext cx="4554361" cy="455436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650122" y="220452"/>
          <a:ext cx="3039450" cy="303945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PLAN</a:t>
          </a:r>
          <a:endParaRPr lang="en-US" sz="3000" b="1" kern="1200" dirty="0"/>
        </a:p>
      </dsp:txBody>
      <dsp:txXfrm>
        <a:off x="2263564" y="850414"/>
        <a:ext cx="1121701" cy="832230"/>
      </dsp:txXfrm>
    </dsp:sp>
    <dsp:sp modelId="{FB17CCF0-18E1-4198-A89E-751353BEFB88}">
      <dsp:nvSpPr>
        <dsp:cNvPr id="0" name=""/>
        <dsp:cNvSpPr/>
      </dsp:nvSpPr>
      <dsp:spPr>
        <a:xfrm>
          <a:off x="650122" y="322490"/>
          <a:ext cx="3039450" cy="303945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DO</a:t>
          </a:r>
          <a:endParaRPr lang="en-US" sz="3000" kern="1200" dirty="0"/>
        </a:p>
      </dsp:txBody>
      <dsp:txXfrm>
        <a:off x="2263564" y="1899748"/>
        <a:ext cx="1121701" cy="832230"/>
      </dsp:txXfrm>
    </dsp:sp>
    <dsp:sp modelId="{96ACFDEA-2A39-4C2D-80AD-9D9E3193F1E1}">
      <dsp:nvSpPr>
        <dsp:cNvPr id="0" name=""/>
        <dsp:cNvSpPr/>
      </dsp:nvSpPr>
      <dsp:spPr>
        <a:xfrm>
          <a:off x="548084" y="322490"/>
          <a:ext cx="3039450" cy="303945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STUDY</a:t>
          </a:r>
          <a:endParaRPr lang="en-US" sz="3000" kern="1200" dirty="0"/>
        </a:p>
      </dsp:txBody>
      <dsp:txXfrm>
        <a:off x="852390" y="1899748"/>
        <a:ext cx="1121701" cy="832230"/>
      </dsp:txXfrm>
    </dsp:sp>
    <dsp:sp modelId="{C0396371-FF4D-4C47-8603-B4699AE413ED}">
      <dsp:nvSpPr>
        <dsp:cNvPr id="0" name=""/>
        <dsp:cNvSpPr/>
      </dsp:nvSpPr>
      <dsp:spPr>
        <a:xfrm>
          <a:off x="548084" y="220452"/>
          <a:ext cx="3039450" cy="303945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ACT</a:t>
          </a:r>
          <a:endParaRPr lang="en-US" sz="3000" kern="1200" dirty="0"/>
        </a:p>
      </dsp:txBody>
      <dsp:txXfrm>
        <a:off x="852390" y="850414"/>
        <a:ext cx="1121701" cy="832230"/>
      </dsp:txXfrm>
    </dsp:sp>
    <dsp:sp modelId="{EB177B36-E359-4C9D-A843-2B010925FA2D}">
      <dsp:nvSpPr>
        <dsp:cNvPr id="0" name=""/>
        <dsp:cNvSpPr/>
      </dsp:nvSpPr>
      <dsp:spPr>
        <a:xfrm>
          <a:off x="461966" y="32295"/>
          <a:ext cx="3415762" cy="34157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461966" y="134334"/>
          <a:ext cx="3415762" cy="34157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359927" y="134334"/>
          <a:ext cx="3415762" cy="34157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359927" y="32295"/>
          <a:ext cx="3415762" cy="34157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650122" y="220452"/>
          <a:ext cx="3039450" cy="303945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PLAN</a:t>
          </a:r>
          <a:endParaRPr lang="en-US" sz="3000" b="0" kern="1200" dirty="0"/>
        </a:p>
      </dsp:txBody>
      <dsp:txXfrm>
        <a:off x="2263564" y="850414"/>
        <a:ext cx="1121701" cy="832230"/>
      </dsp:txXfrm>
    </dsp:sp>
    <dsp:sp modelId="{FB17CCF0-18E1-4198-A89E-751353BEFB88}">
      <dsp:nvSpPr>
        <dsp:cNvPr id="0" name=""/>
        <dsp:cNvSpPr/>
      </dsp:nvSpPr>
      <dsp:spPr>
        <a:xfrm>
          <a:off x="650122" y="322490"/>
          <a:ext cx="3039450" cy="303945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DO</a:t>
          </a:r>
          <a:endParaRPr lang="en-US" sz="3000" b="1" kern="1200" dirty="0"/>
        </a:p>
      </dsp:txBody>
      <dsp:txXfrm>
        <a:off x="2263564" y="1899748"/>
        <a:ext cx="1121701" cy="832230"/>
      </dsp:txXfrm>
    </dsp:sp>
    <dsp:sp modelId="{96ACFDEA-2A39-4C2D-80AD-9D9E3193F1E1}">
      <dsp:nvSpPr>
        <dsp:cNvPr id="0" name=""/>
        <dsp:cNvSpPr/>
      </dsp:nvSpPr>
      <dsp:spPr>
        <a:xfrm>
          <a:off x="548084" y="322490"/>
          <a:ext cx="3039450" cy="303945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STUDY</a:t>
          </a:r>
          <a:endParaRPr lang="en-US" sz="3000" kern="1200" dirty="0"/>
        </a:p>
      </dsp:txBody>
      <dsp:txXfrm>
        <a:off x="852390" y="1899748"/>
        <a:ext cx="1121701" cy="832230"/>
      </dsp:txXfrm>
    </dsp:sp>
    <dsp:sp modelId="{C0396371-FF4D-4C47-8603-B4699AE413ED}">
      <dsp:nvSpPr>
        <dsp:cNvPr id="0" name=""/>
        <dsp:cNvSpPr/>
      </dsp:nvSpPr>
      <dsp:spPr>
        <a:xfrm>
          <a:off x="548084" y="220452"/>
          <a:ext cx="3039450" cy="303945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ACT</a:t>
          </a:r>
          <a:endParaRPr lang="en-US" sz="3000" kern="1200" dirty="0"/>
        </a:p>
      </dsp:txBody>
      <dsp:txXfrm>
        <a:off x="852390" y="850414"/>
        <a:ext cx="1121701" cy="832230"/>
      </dsp:txXfrm>
    </dsp:sp>
    <dsp:sp modelId="{EB177B36-E359-4C9D-A843-2B010925FA2D}">
      <dsp:nvSpPr>
        <dsp:cNvPr id="0" name=""/>
        <dsp:cNvSpPr/>
      </dsp:nvSpPr>
      <dsp:spPr>
        <a:xfrm>
          <a:off x="461966" y="32295"/>
          <a:ext cx="3415762" cy="34157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461966" y="134334"/>
          <a:ext cx="3415762" cy="34157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359927" y="134334"/>
          <a:ext cx="3415762" cy="34157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359927" y="32295"/>
          <a:ext cx="3415762" cy="34157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650122" y="220452"/>
          <a:ext cx="3039450" cy="303945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PLAN</a:t>
          </a:r>
          <a:endParaRPr lang="en-US" sz="3000" b="0" kern="1200" dirty="0"/>
        </a:p>
      </dsp:txBody>
      <dsp:txXfrm>
        <a:off x="2263564" y="850414"/>
        <a:ext cx="1121701" cy="832230"/>
      </dsp:txXfrm>
    </dsp:sp>
    <dsp:sp modelId="{FB17CCF0-18E1-4198-A89E-751353BEFB88}">
      <dsp:nvSpPr>
        <dsp:cNvPr id="0" name=""/>
        <dsp:cNvSpPr/>
      </dsp:nvSpPr>
      <dsp:spPr>
        <a:xfrm>
          <a:off x="650122" y="322490"/>
          <a:ext cx="3039450" cy="303945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DO</a:t>
          </a:r>
          <a:endParaRPr lang="en-US" sz="3000" b="0" kern="1200" dirty="0"/>
        </a:p>
      </dsp:txBody>
      <dsp:txXfrm>
        <a:off x="2263564" y="1899748"/>
        <a:ext cx="1121701" cy="832230"/>
      </dsp:txXfrm>
    </dsp:sp>
    <dsp:sp modelId="{96ACFDEA-2A39-4C2D-80AD-9D9E3193F1E1}">
      <dsp:nvSpPr>
        <dsp:cNvPr id="0" name=""/>
        <dsp:cNvSpPr/>
      </dsp:nvSpPr>
      <dsp:spPr>
        <a:xfrm>
          <a:off x="548084" y="322490"/>
          <a:ext cx="3039450" cy="303945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STUDY</a:t>
          </a:r>
          <a:endParaRPr lang="en-US" sz="3000" b="1" kern="1200" dirty="0"/>
        </a:p>
      </dsp:txBody>
      <dsp:txXfrm>
        <a:off x="852390" y="1899748"/>
        <a:ext cx="1121701" cy="832230"/>
      </dsp:txXfrm>
    </dsp:sp>
    <dsp:sp modelId="{C0396371-FF4D-4C47-8603-B4699AE413ED}">
      <dsp:nvSpPr>
        <dsp:cNvPr id="0" name=""/>
        <dsp:cNvSpPr/>
      </dsp:nvSpPr>
      <dsp:spPr>
        <a:xfrm>
          <a:off x="548084" y="220452"/>
          <a:ext cx="3039450" cy="303945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ACT</a:t>
          </a:r>
          <a:endParaRPr lang="en-US" sz="3000" kern="1200" dirty="0"/>
        </a:p>
      </dsp:txBody>
      <dsp:txXfrm>
        <a:off x="852390" y="850414"/>
        <a:ext cx="1121701" cy="832230"/>
      </dsp:txXfrm>
    </dsp:sp>
    <dsp:sp modelId="{EB177B36-E359-4C9D-A843-2B010925FA2D}">
      <dsp:nvSpPr>
        <dsp:cNvPr id="0" name=""/>
        <dsp:cNvSpPr/>
      </dsp:nvSpPr>
      <dsp:spPr>
        <a:xfrm>
          <a:off x="461966" y="32295"/>
          <a:ext cx="3415762" cy="34157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461966" y="134334"/>
          <a:ext cx="3415762" cy="34157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359927" y="134334"/>
          <a:ext cx="3415762" cy="34157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359927" y="32295"/>
          <a:ext cx="3415762" cy="34157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650122" y="220452"/>
          <a:ext cx="3039450" cy="303945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PLAN</a:t>
          </a:r>
          <a:endParaRPr lang="en-US" sz="3000" b="0" kern="1200" dirty="0"/>
        </a:p>
      </dsp:txBody>
      <dsp:txXfrm>
        <a:off x="2263564" y="850414"/>
        <a:ext cx="1121701" cy="832230"/>
      </dsp:txXfrm>
    </dsp:sp>
    <dsp:sp modelId="{FB17CCF0-18E1-4198-A89E-751353BEFB88}">
      <dsp:nvSpPr>
        <dsp:cNvPr id="0" name=""/>
        <dsp:cNvSpPr/>
      </dsp:nvSpPr>
      <dsp:spPr>
        <a:xfrm>
          <a:off x="650122" y="322490"/>
          <a:ext cx="3039450" cy="303945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DO</a:t>
          </a:r>
          <a:endParaRPr lang="en-US" sz="3000" b="0" kern="1200" dirty="0"/>
        </a:p>
      </dsp:txBody>
      <dsp:txXfrm>
        <a:off x="2263564" y="1899748"/>
        <a:ext cx="1121701" cy="832230"/>
      </dsp:txXfrm>
    </dsp:sp>
    <dsp:sp modelId="{96ACFDEA-2A39-4C2D-80AD-9D9E3193F1E1}">
      <dsp:nvSpPr>
        <dsp:cNvPr id="0" name=""/>
        <dsp:cNvSpPr/>
      </dsp:nvSpPr>
      <dsp:spPr>
        <a:xfrm>
          <a:off x="548084" y="322490"/>
          <a:ext cx="3039450" cy="303945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STUDY</a:t>
          </a:r>
          <a:endParaRPr lang="en-US" sz="3000" b="0" kern="1200" dirty="0"/>
        </a:p>
      </dsp:txBody>
      <dsp:txXfrm>
        <a:off x="852390" y="1899748"/>
        <a:ext cx="1121701" cy="832230"/>
      </dsp:txXfrm>
    </dsp:sp>
    <dsp:sp modelId="{C0396371-FF4D-4C47-8603-B4699AE413ED}">
      <dsp:nvSpPr>
        <dsp:cNvPr id="0" name=""/>
        <dsp:cNvSpPr/>
      </dsp:nvSpPr>
      <dsp:spPr>
        <a:xfrm>
          <a:off x="548084" y="220452"/>
          <a:ext cx="3039450" cy="303945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ACT</a:t>
          </a:r>
          <a:endParaRPr lang="en-US" sz="3000" b="1" kern="1200" dirty="0"/>
        </a:p>
      </dsp:txBody>
      <dsp:txXfrm>
        <a:off x="852390" y="850414"/>
        <a:ext cx="1121701" cy="832230"/>
      </dsp:txXfrm>
    </dsp:sp>
    <dsp:sp modelId="{EB177B36-E359-4C9D-A843-2B010925FA2D}">
      <dsp:nvSpPr>
        <dsp:cNvPr id="0" name=""/>
        <dsp:cNvSpPr/>
      </dsp:nvSpPr>
      <dsp:spPr>
        <a:xfrm>
          <a:off x="461966" y="32295"/>
          <a:ext cx="3415762" cy="34157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461966" y="134334"/>
          <a:ext cx="3415762" cy="34157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359927" y="134334"/>
          <a:ext cx="3415762" cy="34157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359927" y="32295"/>
          <a:ext cx="3415762" cy="34157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10B8-EAA4-41AA-AA09-E618A1961013}">
      <dsp:nvSpPr>
        <dsp:cNvPr id="0" name=""/>
        <dsp:cNvSpPr/>
      </dsp:nvSpPr>
      <dsp:spPr>
        <a:xfrm>
          <a:off x="149989" y="57323"/>
          <a:ext cx="960120" cy="96012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PLAN</a:t>
          </a:r>
          <a:endParaRPr lang="en-US" sz="900" b="0" kern="1200" dirty="0"/>
        </a:p>
      </dsp:txBody>
      <dsp:txXfrm>
        <a:off x="659653" y="256319"/>
        <a:ext cx="354330" cy="262890"/>
      </dsp:txXfrm>
    </dsp:sp>
    <dsp:sp modelId="{FB17CCF0-18E1-4198-A89E-751353BEFB88}">
      <dsp:nvSpPr>
        <dsp:cNvPr id="0" name=""/>
        <dsp:cNvSpPr/>
      </dsp:nvSpPr>
      <dsp:spPr>
        <a:xfrm>
          <a:off x="149989" y="89556"/>
          <a:ext cx="960120" cy="96012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DO</a:t>
          </a:r>
          <a:endParaRPr lang="en-US" sz="900" b="0" kern="1200" dirty="0"/>
        </a:p>
      </dsp:txBody>
      <dsp:txXfrm>
        <a:off x="659653" y="587790"/>
        <a:ext cx="354330" cy="262890"/>
      </dsp:txXfrm>
    </dsp:sp>
    <dsp:sp modelId="{96ACFDEA-2A39-4C2D-80AD-9D9E3193F1E1}">
      <dsp:nvSpPr>
        <dsp:cNvPr id="0" name=""/>
        <dsp:cNvSpPr/>
      </dsp:nvSpPr>
      <dsp:spPr>
        <a:xfrm>
          <a:off x="117757" y="89556"/>
          <a:ext cx="960120" cy="96012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STUDY</a:t>
          </a:r>
          <a:endParaRPr lang="en-US" sz="900" kern="1200" dirty="0"/>
        </a:p>
      </dsp:txBody>
      <dsp:txXfrm>
        <a:off x="213883" y="587790"/>
        <a:ext cx="354330" cy="262890"/>
      </dsp:txXfrm>
    </dsp:sp>
    <dsp:sp modelId="{C0396371-FF4D-4C47-8603-B4699AE413ED}">
      <dsp:nvSpPr>
        <dsp:cNvPr id="0" name=""/>
        <dsp:cNvSpPr/>
      </dsp:nvSpPr>
      <dsp:spPr>
        <a:xfrm>
          <a:off x="117757" y="57323"/>
          <a:ext cx="960120" cy="96012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ACT</a:t>
          </a:r>
          <a:endParaRPr lang="en-US" sz="900" kern="1200" dirty="0"/>
        </a:p>
      </dsp:txBody>
      <dsp:txXfrm>
        <a:off x="213883" y="256319"/>
        <a:ext cx="354330" cy="262890"/>
      </dsp:txXfrm>
    </dsp:sp>
    <dsp:sp modelId="{EB177B36-E359-4C9D-A843-2B010925FA2D}">
      <dsp:nvSpPr>
        <dsp:cNvPr id="0" name=""/>
        <dsp:cNvSpPr/>
      </dsp:nvSpPr>
      <dsp:spPr>
        <a:xfrm>
          <a:off x="90553" y="-2112"/>
          <a:ext cx="1078992" cy="10789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543-70FD-4532-AA7E-C2F81843E8AB}">
      <dsp:nvSpPr>
        <dsp:cNvPr id="0" name=""/>
        <dsp:cNvSpPr/>
      </dsp:nvSpPr>
      <dsp:spPr>
        <a:xfrm>
          <a:off x="90553" y="30120"/>
          <a:ext cx="1078992" cy="10789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6BFA-02C5-47A1-A5A9-36D164FFCCA5}">
      <dsp:nvSpPr>
        <dsp:cNvPr id="0" name=""/>
        <dsp:cNvSpPr/>
      </dsp:nvSpPr>
      <dsp:spPr>
        <a:xfrm>
          <a:off x="58321" y="30120"/>
          <a:ext cx="1078992" cy="10789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85B7E-B0B9-4194-B340-0EC993327990}">
      <dsp:nvSpPr>
        <dsp:cNvPr id="0" name=""/>
        <dsp:cNvSpPr/>
      </dsp:nvSpPr>
      <dsp:spPr>
        <a:xfrm>
          <a:off x="58321" y="-2112"/>
          <a:ext cx="1078992" cy="10789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9202-A6C5-498E-AC4E-F37551CBAC69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328B-6870-470B-B6C8-71BC5F70E1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6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EF6A-55B7-40FA-AB0F-43BCDC8F46E4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B27C-7546-46C2-81E5-E013FC4329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34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41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36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C1BDE9-5BDE-F749-B924-21303EDEE307}"/>
              </a:ext>
            </a:extLst>
          </p:cNvPr>
          <p:cNvSpPr/>
          <p:nvPr userDrawn="1"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2856"/>
            <a:ext cx="91440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/>
              <a:t>Emergency Medical Teams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889"/>
            <a:ext cx="9144000" cy="6182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852" y="5888492"/>
            <a:ext cx="9144000" cy="967571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9A184-9A3B-CD45-A38E-0109699E4A26}"/>
              </a:ext>
            </a:extLst>
          </p:cNvPr>
          <p:cNvSpPr/>
          <p:nvPr userDrawn="1"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0F988-DAC0-7C44-9415-3EE778C68C88}"/>
              </a:ext>
            </a:extLst>
          </p:cNvPr>
          <p:cNvGrpSpPr/>
          <p:nvPr userDrawn="1"/>
        </p:nvGrpSpPr>
        <p:grpSpPr>
          <a:xfrm>
            <a:off x="6933815" y="6093296"/>
            <a:ext cx="1886657" cy="569706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A6590-804B-F840-AA53-47DB6D9E0912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78CF3D-425D-DF46-A9A3-87C524BA7543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A33F-32C0-6D48-B1AB-C4987E2A70EC}"/>
                  </a:ext>
                </a:extLst>
              </p:cNvPr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73A1E1-7721-AE44-9B7C-632D7B149574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4261B-9BCF-4042-B6C4-6D7730FD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21236"/>
            <a:ext cx="1548850" cy="47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391B0-0A67-4E5A-94A2-A2E3C6586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14" y="6055580"/>
            <a:ext cx="1548850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46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74063736-2571-49AC-91D1-36E59EA8FC81}" type="datetime4">
              <a:rPr lang="en-GB" smtClean="0"/>
              <a:t>28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0129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1050" y="1182933"/>
            <a:ext cx="9155050" cy="5674800"/>
            <a:chOff x="-11050" y="887200"/>
            <a:chExt cx="9155050" cy="4256100"/>
          </a:xfrm>
          <a:solidFill>
            <a:srgbClr val="00B0F0"/>
          </a:solidFill>
        </p:grpSpPr>
        <p:cxnSp>
          <p:nvCxnSpPr>
            <p:cNvPr id="28" name="Shape 2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lg" len="lg"/>
              <a:tailEnd type="diamond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hape 2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600" y="481834"/>
            <a:ext cx="7262760" cy="701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600" y="1600200"/>
            <a:ext cx="7497000" cy="392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bg1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046600" y="6125133"/>
            <a:ext cx="1097400" cy="73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24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282F7B-60D1-4933-837E-2069E0FF4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B561AF-F524-457B-BACB-69E737B80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525C3-9369-428F-8DAE-C097B5EFC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3C2673-7525-46AC-81A6-B1A89859F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54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FDF3167B-FAB2-4064-BC20-4CA053C862DA}" type="datetime4">
              <a:rPr lang="en-GB" smtClean="0"/>
              <a:t>28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865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278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E5938DE-CE11-43F2-A1EE-D4C7DEBEA006}" type="datetime4">
              <a:rPr lang="en-GB" smtClean="0"/>
              <a:t>28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57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A15CA5A-B3F3-457B-AA8F-DC09651D03AC}" type="datetime4">
              <a:rPr lang="en-GB" smtClean="0"/>
              <a:t>28 April 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6879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28 April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019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0"/>
            <a:ext cx="4427984" cy="60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744C38A-CC3A-43E1-BF47-CC4E68F6ED37}" type="datetime4">
              <a:rPr lang="en-GB" smtClean="0"/>
              <a:t>28 April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2806F-E9F3-BC42-BCB8-F98CAFD60195}"/>
              </a:ext>
            </a:extLst>
          </p:cNvPr>
          <p:cNvSpPr/>
          <p:nvPr userDrawn="1"/>
        </p:nvSpPr>
        <p:spPr>
          <a:xfrm>
            <a:off x="0" y="3719"/>
            <a:ext cx="4716016" cy="601757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601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16047E8-DF3C-428A-AAE6-FDED3553341D}" type="datetime4">
              <a:rPr lang="en-GB" smtClean="0"/>
              <a:t>28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752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0B5C5CC-369C-430B-83F5-EF5E2936E47B}" type="datetime4">
              <a:rPr lang="en-GB" smtClean="0"/>
              <a:t>28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0059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799672" y="6178007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0E4CC02-274F-49DB-A9AF-7C2A340E6BF4}" type="datetime4">
              <a:rPr lang="en-GB" smtClean="0"/>
              <a:t>28 April 2020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BCFD6-3A40-BA4E-906E-796EE1464E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95904"/>
            <a:ext cx="1730717" cy="52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42C0D-613D-4957-A161-4A9D7FAB2A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3"/>
            <a:ext cx="1541333" cy="6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18" Type="http://schemas.openxmlformats.org/officeDocument/2006/relationships/diagramLayout" Target="../diagrams/layout19.xml"/><Relationship Id="rId26" Type="http://schemas.microsoft.com/office/2007/relationships/diagramDrawing" Target="../diagrams/drawing20.xml"/><Relationship Id="rId3" Type="http://schemas.openxmlformats.org/officeDocument/2006/relationships/diagramLayout" Target="../diagrams/layout16.xml"/><Relationship Id="rId21" Type="http://schemas.microsoft.com/office/2007/relationships/diagramDrawing" Target="../diagrams/drawing19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diagramData" Target="../diagrams/data19.xml"/><Relationship Id="rId25" Type="http://schemas.openxmlformats.org/officeDocument/2006/relationships/diagramColors" Target="../diagrams/colors20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20" Type="http://schemas.openxmlformats.org/officeDocument/2006/relationships/diagramColors" Target="../diagrams/colors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24" Type="http://schemas.openxmlformats.org/officeDocument/2006/relationships/diagramQuickStyle" Target="../diagrams/quickStyle20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23" Type="http://schemas.openxmlformats.org/officeDocument/2006/relationships/diagramLayout" Target="../diagrams/layout20.xml"/><Relationship Id="rId10" Type="http://schemas.openxmlformats.org/officeDocument/2006/relationships/diagramColors" Target="../diagrams/colors17.xml"/><Relationship Id="rId19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Relationship Id="rId22" Type="http://schemas.openxmlformats.org/officeDocument/2006/relationships/diagramData" Target="../diagrams/data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EMT Just In Time Training Modules, COVID-19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3789040"/>
            <a:ext cx="9144000" cy="61820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Quality Improvement and Monitoring Tools</a:t>
            </a:r>
          </a:p>
        </p:txBody>
      </p:sp>
    </p:spTree>
    <p:extLst>
      <p:ext uri="{BB962C8B-B14F-4D97-AF65-F5344CB8AC3E}">
        <p14:creationId xmlns:p14="http://schemas.microsoft.com/office/powerpoint/2010/main" val="246140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FCDA7-E665-44FF-9723-4776C5F2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3" y="188640"/>
            <a:ext cx="8229600" cy="792088"/>
          </a:xfrm>
        </p:spPr>
        <p:txBody>
          <a:bodyPr/>
          <a:lstStyle/>
          <a:p>
            <a:pPr algn="ctr"/>
            <a:r>
              <a:rPr lang="pt-BR" dirty="0"/>
              <a:t>Brainstorming Activity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92EC0-17A8-4DB8-A1B6-638CA12A6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/>
                </a:solidFill>
              </a:rPr>
              <a:t>Select one harm from the wall chart</a:t>
            </a:r>
          </a:p>
          <a:p>
            <a:r>
              <a:rPr lang="en-US" b="0" dirty="0">
                <a:solidFill>
                  <a:schemeClr val="accent1"/>
                </a:solidFill>
              </a:rPr>
              <a:t>As a group, discuss ideas to fix 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0" dirty="0">
                <a:solidFill>
                  <a:srgbClr val="FF0000"/>
                </a:solidFill>
              </a:rPr>
              <a:t>TIP: </a:t>
            </a:r>
          </a:p>
          <a:p>
            <a:pPr>
              <a:buFontTx/>
              <a:buChar char="-"/>
            </a:pPr>
            <a:r>
              <a:rPr lang="en-US" b="0" dirty="0">
                <a:solidFill>
                  <a:srgbClr val="FF0000"/>
                </a:solidFill>
              </a:rPr>
              <a:t>Avoid ideas that are “more of the same” </a:t>
            </a:r>
          </a:p>
          <a:p>
            <a:pPr>
              <a:buFontTx/>
              <a:buChar char="-"/>
            </a:pPr>
            <a:r>
              <a:rPr lang="en-US" b="0" dirty="0">
                <a:solidFill>
                  <a:srgbClr val="FF0000"/>
                </a:solidFill>
              </a:rPr>
              <a:t>Focus on ideas that </a:t>
            </a:r>
            <a:r>
              <a:rPr lang="en-US" b="0" u="sng" dirty="0">
                <a:solidFill>
                  <a:srgbClr val="FF0000"/>
                </a:solidFill>
              </a:rPr>
              <a:t>change</a:t>
            </a:r>
            <a:r>
              <a:rPr lang="en-US" b="0" dirty="0">
                <a:solidFill>
                  <a:srgbClr val="FF0000"/>
                </a:solidFill>
              </a:rPr>
              <a:t> the way the work/process is performed, have a </a:t>
            </a:r>
            <a:r>
              <a:rPr lang="en-US" b="0" u="sng" dirty="0">
                <a:solidFill>
                  <a:srgbClr val="FF0000"/>
                </a:solidFill>
              </a:rPr>
              <a:t>lasting</a:t>
            </a:r>
            <a:r>
              <a:rPr lang="en-US" b="0" dirty="0">
                <a:solidFill>
                  <a:srgbClr val="FF0000"/>
                </a:solidFill>
              </a:rPr>
              <a:t> impact and produce </a:t>
            </a:r>
            <a:r>
              <a:rPr lang="en-US" b="0" u="sng" dirty="0">
                <a:solidFill>
                  <a:srgbClr val="FF0000"/>
                </a:solidFill>
              </a:rPr>
              <a:t>visible</a:t>
            </a:r>
            <a:r>
              <a:rPr lang="en-US" b="0" dirty="0">
                <a:solidFill>
                  <a:srgbClr val="FF0000"/>
                </a:solidFill>
              </a:rPr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70792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C51F1-1505-433E-A8F0-15D73D01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92088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PDSA Cycles are a Tool for </a:t>
            </a:r>
            <a:br>
              <a:rPr lang="pt-BR" sz="3200" dirty="0"/>
            </a:br>
            <a:r>
              <a:rPr lang="pt-BR" sz="3200" dirty="0"/>
              <a:t>Learning and Action</a:t>
            </a:r>
            <a:endParaRPr lang="en-US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E043E1-C27B-42FC-ACFE-49FE2751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7419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4600" b="0" dirty="0" err="1">
                <a:solidFill>
                  <a:schemeClr val="accent1"/>
                </a:solidFill>
              </a:rPr>
              <a:t>Commonly</a:t>
            </a:r>
            <a:r>
              <a:rPr lang="pt-BR" sz="4600" b="0" dirty="0">
                <a:solidFill>
                  <a:schemeClr val="accent1"/>
                </a:solidFill>
              </a:rPr>
              <a:t> </a:t>
            </a:r>
            <a:r>
              <a:rPr lang="pt-BR" sz="4600" b="0" dirty="0" err="1">
                <a:solidFill>
                  <a:schemeClr val="accent1"/>
                </a:solidFill>
              </a:rPr>
              <a:t>used</a:t>
            </a:r>
            <a:r>
              <a:rPr lang="pt-BR" sz="4600" b="0" dirty="0">
                <a:solidFill>
                  <a:schemeClr val="accent1"/>
                </a:solidFill>
              </a:rPr>
              <a:t> </a:t>
            </a:r>
            <a:r>
              <a:rPr lang="pt-BR" sz="4600" b="0" dirty="0" err="1">
                <a:solidFill>
                  <a:schemeClr val="accent1"/>
                </a:solidFill>
              </a:rPr>
              <a:t>to</a:t>
            </a:r>
            <a:r>
              <a:rPr lang="pt-BR" sz="4600" b="0" dirty="0">
                <a:solidFill>
                  <a:schemeClr val="accent1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pt-BR" sz="4600" b="0" dirty="0">
                <a:solidFill>
                  <a:schemeClr val="accent1"/>
                </a:solidFill>
              </a:rPr>
              <a:t>Build </a:t>
            </a:r>
            <a:r>
              <a:rPr lang="pt-BR" sz="4600" b="0" dirty="0" err="1">
                <a:solidFill>
                  <a:schemeClr val="accent1"/>
                </a:solidFill>
              </a:rPr>
              <a:t>knoweldge</a:t>
            </a:r>
            <a:r>
              <a:rPr lang="pt-BR" sz="4600" b="0" dirty="0">
                <a:solidFill>
                  <a:schemeClr val="accent1"/>
                </a:solidFill>
              </a:rPr>
              <a:t> </a:t>
            </a:r>
            <a:r>
              <a:rPr lang="pt-BR" sz="4600" b="0" dirty="0" err="1">
                <a:solidFill>
                  <a:schemeClr val="accent1"/>
                </a:solidFill>
              </a:rPr>
              <a:t>about</a:t>
            </a:r>
            <a:r>
              <a:rPr lang="pt-BR" sz="4600" b="0" dirty="0">
                <a:solidFill>
                  <a:schemeClr val="accent1"/>
                </a:solidFill>
              </a:rPr>
              <a:t> a </a:t>
            </a:r>
            <a:r>
              <a:rPr lang="pt-BR" sz="4600" b="0" dirty="0" err="1">
                <a:solidFill>
                  <a:schemeClr val="accent1"/>
                </a:solidFill>
              </a:rPr>
              <a:t>change</a:t>
            </a:r>
            <a:r>
              <a:rPr lang="pt-BR" sz="4600" b="0" dirty="0">
                <a:solidFill>
                  <a:schemeClr val="accent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pt-BR" sz="4600" b="0" dirty="0">
                <a:solidFill>
                  <a:schemeClr val="accent1"/>
                </a:solidFill>
              </a:rPr>
              <a:t>Test a </a:t>
            </a:r>
            <a:r>
              <a:rPr lang="pt-BR" sz="4600" b="0" dirty="0" err="1">
                <a:solidFill>
                  <a:schemeClr val="accent1"/>
                </a:solidFill>
              </a:rPr>
              <a:t>change</a:t>
            </a:r>
            <a:r>
              <a:rPr lang="pt-BR" sz="4600" b="0" dirty="0">
                <a:solidFill>
                  <a:schemeClr val="accent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pt-BR" sz="4600" b="0" dirty="0" err="1">
                <a:solidFill>
                  <a:schemeClr val="accent1"/>
                </a:solidFill>
              </a:rPr>
              <a:t>Implement</a:t>
            </a:r>
            <a:r>
              <a:rPr lang="pt-BR" sz="4600" b="0" dirty="0">
                <a:solidFill>
                  <a:schemeClr val="accent1"/>
                </a:solidFill>
              </a:rPr>
              <a:t> a </a:t>
            </a:r>
            <a:r>
              <a:rPr lang="pt-BR" sz="4600" b="0" dirty="0" err="1">
                <a:solidFill>
                  <a:schemeClr val="accent1"/>
                </a:solidFill>
              </a:rPr>
              <a:t>change</a:t>
            </a:r>
            <a:r>
              <a:rPr lang="pt-BR" sz="4600" b="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pt-BR" sz="28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t-BR" sz="2800" b="0" i="1" dirty="0">
                <a:solidFill>
                  <a:schemeClr val="accent1"/>
                </a:solidFill>
              </a:rPr>
              <a:t>“</a:t>
            </a:r>
            <a:r>
              <a:rPr lang="pt-BR" sz="2800" b="0" i="1" dirty="0" err="1">
                <a:solidFill>
                  <a:schemeClr val="accent1"/>
                </a:solidFill>
              </a:rPr>
              <a:t>All</a:t>
            </a:r>
            <a:r>
              <a:rPr lang="pt-BR" sz="2800" b="0" i="1" dirty="0">
                <a:solidFill>
                  <a:schemeClr val="accent1"/>
                </a:solidFill>
              </a:rPr>
              <a:t> </a:t>
            </a:r>
            <a:r>
              <a:rPr lang="pt-BR" sz="2800" b="0" i="1" dirty="0" err="1">
                <a:solidFill>
                  <a:schemeClr val="accent1"/>
                </a:solidFill>
              </a:rPr>
              <a:t>improvement</a:t>
            </a:r>
            <a:r>
              <a:rPr lang="pt-BR" sz="2800" b="0" i="1" dirty="0">
                <a:solidFill>
                  <a:schemeClr val="accent1"/>
                </a:solidFill>
              </a:rPr>
              <a:t> </a:t>
            </a:r>
            <a:r>
              <a:rPr lang="pt-BR" sz="2800" b="0" i="1" dirty="0" err="1">
                <a:solidFill>
                  <a:schemeClr val="accent1"/>
                </a:solidFill>
              </a:rPr>
              <a:t>requires</a:t>
            </a:r>
            <a:r>
              <a:rPr lang="pt-BR" sz="2800" b="0" i="1" dirty="0">
                <a:solidFill>
                  <a:schemeClr val="accent1"/>
                </a:solidFill>
              </a:rPr>
              <a:t> </a:t>
            </a:r>
            <a:r>
              <a:rPr lang="pt-BR" sz="2800" b="0" i="1" dirty="0" err="1">
                <a:solidFill>
                  <a:schemeClr val="accent1"/>
                </a:solidFill>
              </a:rPr>
              <a:t>change</a:t>
            </a:r>
            <a:r>
              <a:rPr lang="pt-BR" sz="2800" b="0" i="1" dirty="0">
                <a:solidFill>
                  <a:schemeClr val="accent1"/>
                </a:solidFill>
              </a:rPr>
              <a:t> </a:t>
            </a:r>
            <a:r>
              <a:rPr lang="pt-BR" sz="2800" b="0" i="1" dirty="0" err="1">
                <a:solidFill>
                  <a:schemeClr val="accent1"/>
                </a:solidFill>
              </a:rPr>
              <a:t>but</a:t>
            </a:r>
            <a:r>
              <a:rPr lang="pt-BR" sz="2800" b="0" i="1" dirty="0">
                <a:solidFill>
                  <a:schemeClr val="accent1"/>
                </a:solidFill>
              </a:rPr>
              <a:t> </a:t>
            </a:r>
            <a:r>
              <a:rPr lang="pt-BR" sz="2800" b="0" i="1" dirty="0" err="1">
                <a:solidFill>
                  <a:schemeClr val="accent1"/>
                </a:solidFill>
              </a:rPr>
              <a:t>not</a:t>
            </a:r>
            <a:r>
              <a:rPr lang="pt-BR" sz="2800" b="0" i="1" dirty="0">
                <a:solidFill>
                  <a:schemeClr val="accent1"/>
                </a:solidFill>
              </a:rPr>
              <a:t> </a:t>
            </a:r>
            <a:r>
              <a:rPr lang="pt-BR" sz="2800" b="0" i="1" dirty="0" err="1">
                <a:solidFill>
                  <a:schemeClr val="accent1"/>
                </a:solidFill>
              </a:rPr>
              <a:t>every</a:t>
            </a:r>
            <a:r>
              <a:rPr lang="pt-BR" sz="2800" b="0" i="1" dirty="0">
                <a:solidFill>
                  <a:schemeClr val="accent1"/>
                </a:solidFill>
              </a:rPr>
              <a:t> </a:t>
            </a:r>
            <a:r>
              <a:rPr lang="pt-BR" sz="2800" b="0" i="1" dirty="0" err="1">
                <a:solidFill>
                  <a:schemeClr val="accent1"/>
                </a:solidFill>
              </a:rPr>
              <a:t>change</a:t>
            </a:r>
            <a:r>
              <a:rPr lang="pt-BR" sz="2800" b="0" i="1" dirty="0">
                <a:solidFill>
                  <a:schemeClr val="accent1"/>
                </a:solidFill>
              </a:rPr>
              <a:t> </a:t>
            </a:r>
            <a:r>
              <a:rPr lang="pt-BR" sz="2800" b="0" i="1" dirty="0" err="1">
                <a:solidFill>
                  <a:schemeClr val="accent1"/>
                </a:solidFill>
              </a:rPr>
              <a:t>is</a:t>
            </a:r>
            <a:r>
              <a:rPr lang="pt-BR" sz="2800" b="0" i="1" dirty="0">
                <a:solidFill>
                  <a:schemeClr val="accent1"/>
                </a:solidFill>
              </a:rPr>
              <a:t> na </a:t>
            </a:r>
            <a:r>
              <a:rPr lang="pt-BR" sz="2800" b="0" i="1" dirty="0" err="1">
                <a:solidFill>
                  <a:schemeClr val="accent1"/>
                </a:solidFill>
              </a:rPr>
              <a:t>improvement</a:t>
            </a:r>
            <a:r>
              <a:rPr lang="pt-BR" sz="2800" b="0" i="1" dirty="0">
                <a:solidFill>
                  <a:schemeClr val="accent1"/>
                </a:solidFill>
              </a:rPr>
              <a:t>”                                              </a:t>
            </a:r>
          </a:p>
          <a:p>
            <a:pPr marL="0" indent="0" algn="ctr">
              <a:buNone/>
            </a:pPr>
            <a:r>
              <a:rPr lang="pt-BR" sz="2800" b="0" i="1" dirty="0">
                <a:solidFill>
                  <a:schemeClr val="accent1"/>
                </a:solidFill>
              </a:rPr>
              <a:t>                         (</a:t>
            </a:r>
            <a:r>
              <a:rPr lang="pt-BR" sz="2800" b="0" i="1" dirty="0" err="1">
                <a:solidFill>
                  <a:schemeClr val="accent1"/>
                </a:solidFill>
              </a:rPr>
              <a:t>Langely</a:t>
            </a:r>
            <a:r>
              <a:rPr lang="pt-BR" sz="2800" b="0" i="1" dirty="0">
                <a:solidFill>
                  <a:schemeClr val="accent1"/>
                </a:solidFill>
              </a:rPr>
              <a:t> G et al. 2009)</a:t>
            </a:r>
            <a:endParaRPr lang="pt-BR" sz="2800" b="0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endParaRPr lang="pt-BR" sz="2800" b="0" dirty="0"/>
          </a:p>
          <a:p>
            <a:pPr marL="0" indent="0">
              <a:buNone/>
            </a:pPr>
            <a:endParaRPr lang="pt-BR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b="0" dirty="0">
                <a:solidFill>
                  <a:srgbClr val="FF0000"/>
                </a:solidFill>
              </a:rPr>
              <a:t>CAUTION: Implementing changes before testing it might makes things worse... hence, using PDSA cycles!</a:t>
            </a:r>
          </a:p>
          <a:p>
            <a:pPr marL="0" indent="0">
              <a:buNone/>
            </a:pP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413AF8E-9A54-41C4-BB8F-EEC923C3DCEE}"/>
              </a:ext>
            </a:extLst>
          </p:cNvPr>
          <p:cNvSpPr/>
          <p:nvPr/>
        </p:nvSpPr>
        <p:spPr>
          <a:xfrm>
            <a:off x="683568" y="342900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268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4F7330A-C459-4356-94C0-133EE573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The Anatomy of a PDSA Cycle</a:t>
            </a:r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025031"/>
              </p:ext>
            </p:extLst>
          </p:nvPr>
        </p:nvGraphicFramePr>
        <p:xfrm>
          <a:off x="1043608" y="1124744"/>
          <a:ext cx="66813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45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227641"/>
              </p:ext>
            </p:extLst>
          </p:nvPr>
        </p:nvGraphicFramePr>
        <p:xfrm>
          <a:off x="-349729" y="1394783"/>
          <a:ext cx="4273657" cy="36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C4D9F52-65D6-4503-B4F4-7622EDE0DD3A}"/>
              </a:ext>
            </a:extLst>
          </p:cNvPr>
          <p:cNvSpPr txBox="1"/>
          <p:nvPr/>
        </p:nvSpPr>
        <p:spPr>
          <a:xfrm>
            <a:off x="4067944" y="2049817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/>
                </a:solidFill>
              </a:rPr>
              <a:t>What</a:t>
            </a:r>
            <a:r>
              <a:rPr lang="pt-BR" sz="2800" dirty="0">
                <a:solidFill>
                  <a:schemeClr val="accent1"/>
                </a:solidFill>
              </a:rPr>
              <a:t>  </a:t>
            </a:r>
            <a:r>
              <a:rPr lang="pt-BR" sz="2800" dirty="0" err="1">
                <a:solidFill>
                  <a:schemeClr val="accent1"/>
                </a:solidFill>
              </a:rPr>
              <a:t>idea</a:t>
            </a:r>
            <a:r>
              <a:rPr lang="pt-BR" sz="2800" dirty="0">
                <a:solidFill>
                  <a:schemeClr val="accent1"/>
                </a:solidFill>
              </a:rPr>
              <a:t> are </a:t>
            </a:r>
            <a:r>
              <a:rPr lang="pt-BR" sz="2800" dirty="0" err="1">
                <a:solidFill>
                  <a:schemeClr val="accent1"/>
                </a:solidFill>
              </a:rPr>
              <a:t>we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testing</a:t>
            </a:r>
            <a:r>
              <a:rPr lang="pt-BR" sz="2800" dirty="0">
                <a:solidFill>
                  <a:schemeClr val="accent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/>
                </a:solidFill>
              </a:rPr>
              <a:t>What</a:t>
            </a:r>
            <a:r>
              <a:rPr lang="pt-BR" sz="2800" dirty="0">
                <a:solidFill>
                  <a:schemeClr val="accent1"/>
                </a:solidFill>
              </a:rPr>
              <a:t> do </a:t>
            </a:r>
            <a:r>
              <a:rPr lang="pt-BR" sz="2800" dirty="0" err="1">
                <a:solidFill>
                  <a:schemeClr val="accent1"/>
                </a:solidFill>
              </a:rPr>
              <a:t>we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think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will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happen</a:t>
            </a:r>
            <a:r>
              <a:rPr lang="pt-BR" sz="2800" dirty="0">
                <a:solidFill>
                  <a:schemeClr val="accent1"/>
                </a:solidFill>
              </a:rPr>
              <a:t> 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/>
                </a:solidFill>
              </a:rPr>
              <a:t>How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will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the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test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be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conducted</a:t>
            </a:r>
            <a:r>
              <a:rPr lang="pt-BR" sz="2800" dirty="0">
                <a:solidFill>
                  <a:schemeClr val="accent1"/>
                </a:solidFill>
              </a:rPr>
              <a:t>? (Who, </a:t>
            </a:r>
            <a:r>
              <a:rPr lang="pt-BR" sz="2800" dirty="0" err="1">
                <a:solidFill>
                  <a:schemeClr val="accent1"/>
                </a:solidFill>
              </a:rPr>
              <a:t>What</a:t>
            </a:r>
            <a:r>
              <a:rPr lang="pt-BR" sz="2800" dirty="0">
                <a:solidFill>
                  <a:schemeClr val="accent1"/>
                </a:solidFill>
              </a:rPr>
              <a:t>, </a:t>
            </a:r>
            <a:r>
              <a:rPr lang="pt-BR" sz="2800" dirty="0" err="1">
                <a:solidFill>
                  <a:schemeClr val="accent1"/>
                </a:solidFill>
              </a:rPr>
              <a:t>When</a:t>
            </a:r>
            <a:r>
              <a:rPr lang="pt-BR" sz="2800" dirty="0">
                <a:solidFill>
                  <a:schemeClr val="accent1"/>
                </a:solidFill>
              </a:rPr>
              <a:t>, </a:t>
            </a:r>
            <a:r>
              <a:rPr lang="pt-BR" sz="2800" dirty="0" err="1">
                <a:solidFill>
                  <a:schemeClr val="accent1"/>
                </a:solidFill>
              </a:rPr>
              <a:t>Where</a:t>
            </a:r>
            <a:r>
              <a:rPr lang="pt-BR" sz="2800" dirty="0">
                <a:solidFill>
                  <a:schemeClr val="accent1"/>
                </a:solidFill>
              </a:rPr>
              <a:t>, </a:t>
            </a:r>
            <a:r>
              <a:rPr lang="pt-BR" sz="2800" dirty="0" err="1">
                <a:solidFill>
                  <a:schemeClr val="accent1"/>
                </a:solidFill>
              </a:rPr>
              <a:t>How</a:t>
            </a:r>
            <a:r>
              <a:rPr lang="pt-BR" sz="2800" dirty="0">
                <a:solidFill>
                  <a:schemeClr val="accent1"/>
                </a:solidFill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/>
                </a:solidFill>
              </a:rPr>
              <a:t>What</a:t>
            </a:r>
            <a:r>
              <a:rPr lang="pt-BR" sz="2800" dirty="0">
                <a:solidFill>
                  <a:schemeClr val="accent1"/>
                </a:solidFill>
              </a:rPr>
              <a:t> data do </a:t>
            </a:r>
            <a:r>
              <a:rPr lang="pt-BR" sz="2800" dirty="0" err="1">
                <a:solidFill>
                  <a:schemeClr val="accent1"/>
                </a:solidFill>
              </a:rPr>
              <a:t>we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need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to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collect</a:t>
            </a:r>
            <a:r>
              <a:rPr lang="pt-BR" sz="2800" dirty="0">
                <a:solidFill>
                  <a:schemeClr val="accent1"/>
                </a:solidFill>
              </a:rPr>
              <a:t>?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12C26-A9E2-4A22-AE01-91B44BC7BD1B}"/>
              </a:ext>
            </a:extLst>
          </p:cNvPr>
          <p:cNvSpPr/>
          <p:nvPr/>
        </p:nvSpPr>
        <p:spPr>
          <a:xfrm>
            <a:off x="3131840" y="2360839"/>
            <a:ext cx="792088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A8AC9AC9-75D9-4C7F-8859-655C64A0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The Anatomy of a PDSA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0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545654"/>
              </p:ext>
            </p:extLst>
          </p:nvPr>
        </p:nvGraphicFramePr>
        <p:xfrm>
          <a:off x="-349729" y="1394783"/>
          <a:ext cx="4273657" cy="36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C4D9F52-65D6-4503-B4F4-7622EDE0DD3A}"/>
              </a:ext>
            </a:extLst>
          </p:cNvPr>
          <p:cNvSpPr txBox="1"/>
          <p:nvPr/>
        </p:nvSpPr>
        <p:spPr>
          <a:xfrm>
            <a:off x="3995936" y="3319012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/>
                </a:solidFill>
              </a:rPr>
              <a:t>Conduct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the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test</a:t>
            </a:r>
            <a:endParaRPr lang="pt-BR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/>
                </a:solidFill>
              </a:rPr>
              <a:t>Did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something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unexpected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happen</a:t>
            </a:r>
            <a:r>
              <a:rPr lang="pt-BR" sz="28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12C26-A9E2-4A22-AE01-91B44BC7BD1B}"/>
              </a:ext>
            </a:extLst>
          </p:cNvPr>
          <p:cNvSpPr/>
          <p:nvPr/>
        </p:nvSpPr>
        <p:spPr>
          <a:xfrm>
            <a:off x="3059832" y="3435446"/>
            <a:ext cx="792088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75561A8D-C457-48B6-A748-1195B8D7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The Anatomy of a PDSA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4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542137"/>
              </p:ext>
            </p:extLst>
          </p:nvPr>
        </p:nvGraphicFramePr>
        <p:xfrm>
          <a:off x="5027459" y="1682815"/>
          <a:ext cx="4273657" cy="36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12C26-A9E2-4A22-AE01-91B44BC7BD1B}"/>
              </a:ext>
            </a:extLst>
          </p:cNvPr>
          <p:cNvSpPr/>
          <p:nvPr/>
        </p:nvSpPr>
        <p:spPr>
          <a:xfrm rot="10800000">
            <a:off x="4860032" y="3789040"/>
            <a:ext cx="792088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1489FA-A1CC-43FC-8363-DBDBC6E5ABC3}"/>
              </a:ext>
            </a:extLst>
          </p:cNvPr>
          <p:cNvSpPr txBox="1"/>
          <p:nvPr/>
        </p:nvSpPr>
        <p:spPr>
          <a:xfrm>
            <a:off x="507304" y="3492011"/>
            <a:ext cx="42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/>
                </a:solidFill>
              </a:rPr>
              <a:t>What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happened</a:t>
            </a:r>
            <a:r>
              <a:rPr lang="pt-BR" sz="2800" dirty="0">
                <a:solidFill>
                  <a:schemeClr val="accent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Compare the test results with your predictions.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/>
                </a:solidFill>
              </a:rPr>
              <a:t>Summarize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the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learning</a:t>
            </a:r>
            <a:endParaRPr lang="pt-BR" sz="2800" dirty="0">
              <a:solidFill>
                <a:schemeClr val="accent1"/>
              </a:solidFill>
            </a:endParaRPr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0FA7307F-2038-47E8-848B-56F05F6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The Anatomy of a PDSA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7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873419"/>
              </p:ext>
            </p:extLst>
          </p:nvPr>
        </p:nvGraphicFramePr>
        <p:xfrm>
          <a:off x="5027459" y="1682815"/>
          <a:ext cx="4273657" cy="36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12C26-A9E2-4A22-AE01-91B44BC7BD1B}"/>
              </a:ext>
            </a:extLst>
          </p:cNvPr>
          <p:cNvSpPr/>
          <p:nvPr/>
        </p:nvSpPr>
        <p:spPr>
          <a:xfrm rot="10800000">
            <a:off x="4860031" y="2571869"/>
            <a:ext cx="792088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1489FA-A1CC-43FC-8363-DBDBC6E5ABC3}"/>
              </a:ext>
            </a:extLst>
          </p:cNvPr>
          <p:cNvSpPr txBox="1"/>
          <p:nvPr/>
        </p:nvSpPr>
        <p:spPr>
          <a:xfrm>
            <a:off x="359531" y="2225291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What our actions will be based on what we have learned :adopt, abandon, adapt or increase scale/change scope of test?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What is our next PDSA cycle? </a:t>
            </a:r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193797D8-716E-49E8-BC8B-ACE4BA41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The Anatomy of a PDSA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9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888C4-3C96-4266-891C-FBD14CCE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39" y="73872"/>
            <a:ext cx="9073008" cy="1143000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Multiple PDSA Cycles to Build Sequential Knoweldge about a Change</a:t>
            </a:r>
            <a:endParaRPr lang="en-US" sz="280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6FD21A2-8BE2-47C2-9849-605917FC7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982711"/>
              </p:ext>
            </p:extLst>
          </p:nvPr>
        </p:nvGraphicFramePr>
        <p:xfrm>
          <a:off x="5116029" y="1853480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46EFAB8-0323-4D12-878B-C883AF1195F5}"/>
              </a:ext>
            </a:extLst>
          </p:cNvPr>
          <p:cNvCxnSpPr>
            <a:cxnSpLocks/>
          </p:cNvCxnSpPr>
          <p:nvPr/>
        </p:nvCxnSpPr>
        <p:spPr>
          <a:xfrm flipV="1">
            <a:off x="1259632" y="1637499"/>
            <a:ext cx="4318907" cy="26290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6AA4CA9-8859-41D8-A629-B94B5276BFC9}"/>
              </a:ext>
            </a:extLst>
          </p:cNvPr>
          <p:cNvCxnSpPr>
            <a:cxnSpLocks/>
          </p:cNvCxnSpPr>
          <p:nvPr/>
        </p:nvCxnSpPr>
        <p:spPr>
          <a:xfrm flipV="1">
            <a:off x="2411760" y="2502180"/>
            <a:ext cx="4565550" cy="27446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F2A557C3-2FE6-4B42-AC3F-B04464E4A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128049"/>
              </p:ext>
            </p:extLst>
          </p:nvPr>
        </p:nvGraphicFramePr>
        <p:xfrm>
          <a:off x="4062601" y="2478754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6940FCC5-167E-4E1A-8D2B-784F0752B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706184"/>
              </p:ext>
            </p:extLst>
          </p:nvPr>
        </p:nvGraphicFramePr>
        <p:xfrm>
          <a:off x="2944474" y="3201845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127AC517-3E48-490E-AC0D-FEFE58269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93298"/>
              </p:ext>
            </p:extLst>
          </p:nvPr>
        </p:nvGraphicFramePr>
        <p:xfrm>
          <a:off x="1826347" y="3901510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415496-49AC-4C33-838A-8449F867FB9B}"/>
              </a:ext>
            </a:extLst>
          </p:cNvPr>
          <p:cNvSpPr txBox="1"/>
          <p:nvPr/>
        </p:nvSpPr>
        <p:spPr>
          <a:xfrm>
            <a:off x="400833" y="468611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accent1"/>
                </a:solidFill>
              </a:rPr>
              <a:t>Hunches</a:t>
            </a:r>
            <a:endParaRPr lang="pt-BR" b="1" dirty="0">
              <a:solidFill>
                <a:schemeClr val="accent1"/>
              </a:solidFill>
            </a:endParaRPr>
          </a:p>
          <a:p>
            <a:pPr algn="ctr"/>
            <a:r>
              <a:rPr lang="pt-BR" b="1" dirty="0" err="1">
                <a:solidFill>
                  <a:schemeClr val="accent1"/>
                </a:solidFill>
              </a:rPr>
              <a:t>Theories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pt-BR" b="1" dirty="0" err="1">
                <a:solidFill>
                  <a:schemeClr val="accent1"/>
                </a:solidFill>
              </a:rPr>
              <a:t>Ideas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8F732EB-F4E0-4913-9F70-50C1FF4DC607}"/>
              </a:ext>
            </a:extLst>
          </p:cNvPr>
          <p:cNvSpPr txBox="1"/>
          <p:nvPr/>
        </p:nvSpPr>
        <p:spPr>
          <a:xfrm>
            <a:off x="2685528" y="5044510"/>
            <a:ext cx="23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accent1"/>
                </a:solidFill>
              </a:rPr>
              <a:t>Very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small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scale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tests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A10183F-8BC3-4EA4-BA61-7E06C0BB6FF7}"/>
              </a:ext>
            </a:extLst>
          </p:cNvPr>
          <p:cNvSpPr txBox="1"/>
          <p:nvPr/>
        </p:nvSpPr>
        <p:spPr>
          <a:xfrm>
            <a:off x="3221147" y="4231131"/>
            <a:ext cx="308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Follow </a:t>
            </a:r>
            <a:r>
              <a:rPr lang="pt-BR" dirty="0" err="1">
                <a:solidFill>
                  <a:schemeClr val="accent1"/>
                </a:solidFill>
              </a:rPr>
              <a:t>up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tests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00F2AA6-7D58-4673-B697-B1DA4FBF2B1F}"/>
              </a:ext>
            </a:extLst>
          </p:cNvPr>
          <p:cNvSpPr txBox="1"/>
          <p:nvPr/>
        </p:nvSpPr>
        <p:spPr>
          <a:xfrm>
            <a:off x="4919869" y="3398089"/>
            <a:ext cx="241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accent1"/>
                </a:solidFill>
              </a:rPr>
              <a:t>Wide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scale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tests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of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change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7641A4D-E1CB-4C1C-A588-2BFD8C80BCD4}"/>
              </a:ext>
            </a:extLst>
          </p:cNvPr>
          <p:cNvSpPr txBox="1"/>
          <p:nvPr/>
        </p:nvSpPr>
        <p:spPr>
          <a:xfrm>
            <a:off x="6290066" y="2661470"/>
            <a:ext cx="250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accent1"/>
                </a:solidFill>
              </a:rPr>
              <a:t>Implementation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of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change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FB5B86E-85BC-4A36-BEC3-8E05F91AC095}"/>
              </a:ext>
            </a:extLst>
          </p:cNvPr>
          <p:cNvSpPr txBox="1"/>
          <p:nvPr/>
        </p:nvSpPr>
        <p:spPr>
          <a:xfrm rot="19655101">
            <a:off x="2275488" y="26203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D488B54-7E6A-419E-BDD7-4A39F851086F}"/>
              </a:ext>
            </a:extLst>
          </p:cNvPr>
          <p:cNvSpPr txBox="1"/>
          <p:nvPr/>
        </p:nvSpPr>
        <p:spPr>
          <a:xfrm>
            <a:off x="6290065" y="1549021"/>
            <a:ext cx="250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accent1"/>
                </a:solidFill>
              </a:rPr>
              <a:t>Changes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 err="1">
                <a:solidFill>
                  <a:schemeClr val="accent1"/>
                </a:solidFill>
              </a:rPr>
              <a:t>that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 err="1">
                <a:solidFill>
                  <a:schemeClr val="accent1"/>
                </a:solidFill>
              </a:rPr>
              <a:t>result</a:t>
            </a:r>
            <a:r>
              <a:rPr lang="pt-BR" b="1" dirty="0">
                <a:solidFill>
                  <a:schemeClr val="accent1"/>
                </a:solidFill>
              </a:rPr>
              <a:t> in </a:t>
            </a:r>
            <a:r>
              <a:rPr lang="pt-BR" b="1" dirty="0" err="1">
                <a:solidFill>
                  <a:schemeClr val="accent1"/>
                </a:solidFill>
              </a:rPr>
              <a:t>improvement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356BF2F-F8B1-4D1C-A08C-CE270AF0D4E6}"/>
              </a:ext>
            </a:extLst>
          </p:cNvPr>
          <p:cNvSpPr txBox="1"/>
          <p:nvPr/>
        </p:nvSpPr>
        <p:spPr>
          <a:xfrm>
            <a:off x="419490" y="5984577"/>
            <a:ext cx="398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Langley</a:t>
            </a:r>
            <a:r>
              <a:rPr lang="pt-BR" sz="1400" dirty="0"/>
              <a:t> et al. 2009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730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/>
        </p:nvGraphicFramePr>
        <p:xfrm>
          <a:off x="-349729" y="1394783"/>
          <a:ext cx="4273657" cy="36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12C26-A9E2-4A22-AE01-91B44BC7BD1B}"/>
              </a:ext>
            </a:extLst>
          </p:cNvPr>
          <p:cNvSpPr/>
          <p:nvPr/>
        </p:nvSpPr>
        <p:spPr>
          <a:xfrm>
            <a:off x="3131840" y="2360839"/>
            <a:ext cx="792088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1815CE3-9736-41BE-B8B1-7EAE0FA17316}"/>
              </a:ext>
            </a:extLst>
          </p:cNvPr>
          <p:cNvSpPr/>
          <p:nvPr/>
        </p:nvSpPr>
        <p:spPr>
          <a:xfrm>
            <a:off x="3103772" y="1382673"/>
            <a:ext cx="60402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>
                <a:solidFill>
                  <a:schemeClr val="accent1"/>
                </a:solidFill>
              </a:rPr>
              <a:t>What change idea are we testing?  </a:t>
            </a:r>
            <a:r>
              <a:rPr lang="en-US" sz="2000" dirty="0">
                <a:solidFill>
                  <a:schemeClr val="accent1"/>
                </a:solidFill>
              </a:rPr>
              <a:t>Sheet of paper at triage room with visual display of  steps  to follow when triaging a suspect COVID-19 patient. </a:t>
            </a:r>
          </a:p>
          <a:p>
            <a:pPr lvl="2"/>
            <a:endParaRPr lang="en-US" sz="2000" b="1" dirty="0">
              <a:solidFill>
                <a:schemeClr val="accent1"/>
              </a:solidFill>
            </a:endParaRPr>
          </a:p>
          <a:p>
            <a:pPr lvl="2"/>
            <a:r>
              <a:rPr lang="en-US" sz="2000" b="1" dirty="0">
                <a:solidFill>
                  <a:schemeClr val="accent1"/>
                </a:solidFill>
              </a:rPr>
              <a:t>What do we think it will happen if we try this idea?</a:t>
            </a:r>
            <a:r>
              <a:rPr lang="en-US" sz="2000" dirty="0">
                <a:solidFill>
                  <a:schemeClr val="accent1"/>
                </a:solidFill>
              </a:rPr>
              <a:t> Triage will be faster and more reliable</a:t>
            </a:r>
          </a:p>
          <a:p>
            <a:pPr lvl="2"/>
            <a:endParaRPr lang="en-US" sz="2000" u="sng" dirty="0">
              <a:solidFill>
                <a:schemeClr val="accent1"/>
              </a:solidFill>
            </a:endParaRPr>
          </a:p>
          <a:p>
            <a:pPr lvl="2"/>
            <a:r>
              <a:rPr lang="en-US" sz="2000" b="1" dirty="0">
                <a:solidFill>
                  <a:schemeClr val="accent1"/>
                </a:solidFill>
              </a:rPr>
              <a:t>What is our plan? </a:t>
            </a:r>
            <a:r>
              <a:rPr lang="en-US" sz="2000" dirty="0">
                <a:solidFill>
                  <a:schemeClr val="accent1"/>
                </a:solidFill>
              </a:rPr>
              <a:t>Paul will write down the step by step, nurse Marie will test it tomorrow with her first patient</a:t>
            </a:r>
          </a:p>
          <a:p>
            <a:pPr lvl="2"/>
            <a:endParaRPr lang="en-US" sz="2000" b="1" dirty="0">
              <a:solidFill>
                <a:schemeClr val="accent1"/>
              </a:solidFill>
            </a:endParaRPr>
          </a:p>
          <a:p>
            <a:pPr lvl="2"/>
            <a:r>
              <a:rPr lang="en-US" sz="2000" b="1" dirty="0">
                <a:solidFill>
                  <a:schemeClr val="accent1"/>
                </a:solidFill>
              </a:rPr>
              <a:t>What data are we collecting?</a:t>
            </a:r>
            <a:r>
              <a:rPr lang="en-US" sz="2000" dirty="0">
                <a:solidFill>
                  <a:schemeClr val="accent1"/>
                </a:solidFill>
              </a:rPr>
              <a:t>  Minutes triage takes + Marie´s impressions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72222AB-753C-4A2A-8121-1A943EFAA845}"/>
              </a:ext>
            </a:extLst>
          </p:cNvPr>
          <p:cNvSpPr txBox="1">
            <a:spLocks/>
          </p:cNvSpPr>
          <p:nvPr/>
        </p:nvSpPr>
        <p:spPr>
          <a:xfrm>
            <a:off x="457200" y="18848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A COVID-19 Example of PDSA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0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/>
        </p:nvGraphicFramePr>
        <p:xfrm>
          <a:off x="-349729" y="1394783"/>
          <a:ext cx="4273657" cy="36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12C26-A9E2-4A22-AE01-91B44BC7BD1B}"/>
              </a:ext>
            </a:extLst>
          </p:cNvPr>
          <p:cNvSpPr/>
          <p:nvPr/>
        </p:nvSpPr>
        <p:spPr>
          <a:xfrm>
            <a:off x="3059832" y="3435446"/>
            <a:ext cx="792088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45F7C9-0E50-4908-B7C9-D636B6737739}"/>
              </a:ext>
            </a:extLst>
          </p:cNvPr>
          <p:cNvSpPr/>
          <p:nvPr/>
        </p:nvSpPr>
        <p:spPr>
          <a:xfrm>
            <a:off x="3203848" y="3203979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b="1" dirty="0">
                <a:solidFill>
                  <a:schemeClr val="accent1"/>
                </a:solidFill>
              </a:rPr>
              <a:t>Conduct the test. Did something unexpected happen?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Test went as planned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Nothing unexpected happened.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67C94DA-BD16-4063-92E9-411A3C0D16DF}"/>
              </a:ext>
            </a:extLst>
          </p:cNvPr>
          <p:cNvSpPr txBox="1">
            <a:spLocks/>
          </p:cNvSpPr>
          <p:nvPr/>
        </p:nvSpPr>
        <p:spPr>
          <a:xfrm>
            <a:off x="457200" y="18848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A COVID-19 Example of PDSA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1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Session outcomes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b="0" dirty="0">
                <a:solidFill>
                  <a:schemeClr val="accent1"/>
                </a:solidFill>
              </a:rPr>
              <a:t>Recognise the importance of quality of care mechanisms as applied to EMTs in the COVID-19 response</a:t>
            </a:r>
            <a:endParaRPr lang="en-US" b="0" dirty="0">
              <a:solidFill>
                <a:schemeClr val="accent1"/>
              </a:solidFill>
            </a:endParaRPr>
          </a:p>
          <a:p>
            <a:pPr lvl="0"/>
            <a:r>
              <a:rPr lang="en-GB" b="0" dirty="0">
                <a:solidFill>
                  <a:schemeClr val="accent1"/>
                </a:solidFill>
              </a:rPr>
              <a:t>Apply basic tools for promoting improvements in the quality of care provided</a:t>
            </a:r>
            <a:endParaRPr lang="en-US" b="0" dirty="0">
              <a:solidFill>
                <a:schemeClr val="accent1"/>
              </a:solidFill>
            </a:endParaRPr>
          </a:p>
          <a:p>
            <a:pPr lvl="0"/>
            <a:r>
              <a:rPr lang="en-GB" b="0" dirty="0">
                <a:solidFill>
                  <a:schemeClr val="accent1"/>
                </a:solidFill>
              </a:rPr>
              <a:t>Describe key considerations for sending and receiving EMT staff during COVID-19 operations</a:t>
            </a:r>
            <a:endParaRPr lang="en-US" b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/>
        </p:nvGraphicFramePr>
        <p:xfrm>
          <a:off x="5027459" y="1682815"/>
          <a:ext cx="4273657" cy="36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12C26-A9E2-4A22-AE01-91B44BC7BD1B}"/>
              </a:ext>
            </a:extLst>
          </p:cNvPr>
          <p:cNvSpPr/>
          <p:nvPr/>
        </p:nvSpPr>
        <p:spPr>
          <a:xfrm rot="10800000">
            <a:off x="4860032" y="3789040"/>
            <a:ext cx="792088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1489FA-A1CC-43FC-8363-DBDBC6E5ABC3}"/>
              </a:ext>
            </a:extLst>
          </p:cNvPr>
          <p:cNvSpPr txBox="1"/>
          <p:nvPr/>
        </p:nvSpPr>
        <p:spPr>
          <a:xfrm>
            <a:off x="337827" y="1764543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What happened? Compare results with initial prediction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Triages took 75 seconds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Font size was small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Paper was too high on the wall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Marie felt confident in having a reminder there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Initial prediction was not completely accurate</a:t>
            </a: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3F13BFE-EC6D-4632-A3C1-E67847A9D201}"/>
              </a:ext>
            </a:extLst>
          </p:cNvPr>
          <p:cNvSpPr txBox="1">
            <a:spLocks/>
          </p:cNvSpPr>
          <p:nvPr/>
        </p:nvSpPr>
        <p:spPr>
          <a:xfrm>
            <a:off x="457200" y="18848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A COVID-19 Example of PDSA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2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89C28A-8CED-4E22-AF6D-86CB2A83C0B6}"/>
              </a:ext>
            </a:extLst>
          </p:cNvPr>
          <p:cNvGraphicFramePr/>
          <p:nvPr/>
        </p:nvGraphicFramePr>
        <p:xfrm>
          <a:off x="5027459" y="1682815"/>
          <a:ext cx="4273657" cy="361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512C26-A9E2-4A22-AE01-91B44BC7BD1B}"/>
              </a:ext>
            </a:extLst>
          </p:cNvPr>
          <p:cNvSpPr/>
          <p:nvPr/>
        </p:nvSpPr>
        <p:spPr>
          <a:xfrm rot="10800000">
            <a:off x="4860031" y="2571869"/>
            <a:ext cx="792088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1489FA-A1CC-43FC-8363-DBDBC6E5ABC3}"/>
              </a:ext>
            </a:extLst>
          </p:cNvPr>
          <p:cNvSpPr txBox="1"/>
          <p:nvPr/>
        </p:nvSpPr>
        <p:spPr>
          <a:xfrm>
            <a:off x="388464" y="1682815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What our actions will be based on what we have learned?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Adapt the change (increase font size and make cleaner version)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What is our next PDSA cycle?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Marie will test it again this afternoon with 2 patients.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A0ECE38-4BB5-433F-873D-C3F6B968A355}"/>
              </a:ext>
            </a:extLst>
          </p:cNvPr>
          <p:cNvSpPr txBox="1">
            <a:spLocks/>
          </p:cNvSpPr>
          <p:nvPr/>
        </p:nvSpPr>
        <p:spPr>
          <a:xfrm>
            <a:off x="457200" y="18848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A COVID-19 Example of PDSA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6FD21A2-8BE2-47C2-9849-605917FC7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55785"/>
              </p:ext>
            </p:extLst>
          </p:nvPr>
        </p:nvGraphicFramePr>
        <p:xfrm>
          <a:off x="5557052" y="1425278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46EFAB8-0323-4D12-878B-C883AF1195F5}"/>
              </a:ext>
            </a:extLst>
          </p:cNvPr>
          <p:cNvCxnSpPr>
            <a:cxnSpLocks/>
          </p:cNvCxnSpPr>
          <p:nvPr/>
        </p:nvCxnSpPr>
        <p:spPr>
          <a:xfrm flipV="1">
            <a:off x="1826347" y="1247608"/>
            <a:ext cx="4318907" cy="26290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6AA4CA9-8859-41D8-A629-B94B5276BFC9}"/>
              </a:ext>
            </a:extLst>
          </p:cNvPr>
          <p:cNvCxnSpPr>
            <a:cxnSpLocks/>
          </p:cNvCxnSpPr>
          <p:nvPr/>
        </p:nvCxnSpPr>
        <p:spPr>
          <a:xfrm flipV="1">
            <a:off x="2544478" y="2177893"/>
            <a:ext cx="4565550" cy="27446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F2A557C3-2FE6-4B42-AC3F-B04464E4A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493885"/>
              </p:ext>
            </p:extLst>
          </p:nvPr>
        </p:nvGraphicFramePr>
        <p:xfrm>
          <a:off x="4679511" y="2065083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6940FCC5-167E-4E1A-8D2B-784F0752B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454086"/>
              </p:ext>
            </p:extLst>
          </p:nvPr>
        </p:nvGraphicFramePr>
        <p:xfrm>
          <a:off x="3622922" y="2701934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127AC517-3E48-490E-AC0D-FEFE58269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357148"/>
              </p:ext>
            </p:extLst>
          </p:nvPr>
        </p:nvGraphicFramePr>
        <p:xfrm>
          <a:off x="1826347" y="3901510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78F732EB-F4E0-4913-9F70-50C1FF4DC607}"/>
              </a:ext>
            </a:extLst>
          </p:cNvPr>
          <p:cNvSpPr txBox="1"/>
          <p:nvPr/>
        </p:nvSpPr>
        <p:spPr>
          <a:xfrm>
            <a:off x="2263334" y="5063390"/>
            <a:ext cx="524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Test display  </a:t>
            </a:r>
            <a:r>
              <a:rPr lang="pt-BR" dirty="0" err="1">
                <a:solidFill>
                  <a:schemeClr val="accent1"/>
                </a:solidFill>
              </a:rPr>
              <a:t>with</a:t>
            </a:r>
            <a:r>
              <a:rPr lang="pt-BR" dirty="0">
                <a:solidFill>
                  <a:schemeClr val="accent1"/>
                </a:solidFill>
              </a:rPr>
              <a:t> 1 </a:t>
            </a:r>
            <a:r>
              <a:rPr lang="pt-BR" dirty="0" err="1">
                <a:solidFill>
                  <a:schemeClr val="accent1"/>
                </a:solidFill>
              </a:rPr>
              <a:t>patient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and</a:t>
            </a:r>
            <a:r>
              <a:rPr lang="pt-BR" dirty="0">
                <a:solidFill>
                  <a:schemeClr val="accent1"/>
                </a:solidFill>
              </a:rPr>
              <a:t> 1 nurse </a:t>
            </a:r>
            <a:r>
              <a:rPr lang="pt-BR" dirty="0" err="1">
                <a:solidFill>
                  <a:schemeClr val="accent1"/>
                </a:solidFill>
              </a:rPr>
              <a:t>on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day</a:t>
            </a:r>
            <a:r>
              <a:rPr lang="pt-BR" dirty="0">
                <a:solidFill>
                  <a:schemeClr val="accent1"/>
                </a:solidFill>
              </a:rPr>
              <a:t> shift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A10183F-8BC3-4EA4-BA61-7E06C0BB6FF7}"/>
              </a:ext>
            </a:extLst>
          </p:cNvPr>
          <p:cNvSpPr txBox="1"/>
          <p:nvPr/>
        </p:nvSpPr>
        <p:spPr>
          <a:xfrm>
            <a:off x="3015194" y="4566661"/>
            <a:ext cx="590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Follow </a:t>
            </a:r>
            <a:r>
              <a:rPr lang="pt-BR" dirty="0" err="1">
                <a:solidFill>
                  <a:schemeClr val="accent1"/>
                </a:solidFill>
              </a:rPr>
              <a:t>up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test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with</a:t>
            </a:r>
            <a:r>
              <a:rPr lang="pt-BR" dirty="0">
                <a:solidFill>
                  <a:schemeClr val="accent1"/>
                </a:solidFill>
              </a:rPr>
              <a:t> 2 nurses </a:t>
            </a:r>
            <a:r>
              <a:rPr lang="pt-BR" dirty="0" err="1">
                <a:solidFill>
                  <a:schemeClr val="accent1"/>
                </a:solidFill>
              </a:rPr>
              <a:t>and</a:t>
            </a:r>
            <a:r>
              <a:rPr lang="pt-BR" dirty="0">
                <a:solidFill>
                  <a:schemeClr val="accent1"/>
                </a:solidFill>
              </a:rPr>
              <a:t> 3 </a:t>
            </a:r>
            <a:r>
              <a:rPr lang="pt-BR" dirty="0" err="1">
                <a:solidFill>
                  <a:schemeClr val="accent1"/>
                </a:solidFill>
              </a:rPr>
              <a:t>patients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each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on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day</a:t>
            </a:r>
            <a:r>
              <a:rPr lang="pt-BR" dirty="0">
                <a:solidFill>
                  <a:schemeClr val="accent1"/>
                </a:solidFill>
              </a:rPr>
              <a:t> shift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00F2AA6-7D58-4673-B697-B1DA4FBF2B1F}"/>
              </a:ext>
            </a:extLst>
          </p:cNvPr>
          <p:cNvSpPr txBox="1"/>
          <p:nvPr/>
        </p:nvSpPr>
        <p:spPr>
          <a:xfrm>
            <a:off x="5830947" y="2980195"/>
            <a:ext cx="335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accent1"/>
                </a:solidFill>
              </a:rPr>
              <a:t>Wide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scale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test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with</a:t>
            </a:r>
            <a:r>
              <a:rPr lang="pt-BR" dirty="0">
                <a:solidFill>
                  <a:schemeClr val="accent1"/>
                </a:solidFill>
              </a:rPr>
              <a:t> 5 nurses </a:t>
            </a:r>
            <a:r>
              <a:rPr lang="pt-BR" dirty="0" err="1">
                <a:solidFill>
                  <a:schemeClr val="accent1"/>
                </a:solidFill>
              </a:rPr>
              <a:t>during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an</a:t>
            </a:r>
            <a:r>
              <a:rPr lang="pt-BR" dirty="0">
                <a:solidFill>
                  <a:schemeClr val="accent1"/>
                </a:solidFill>
              </a:rPr>
              <a:t>  </a:t>
            </a:r>
            <a:r>
              <a:rPr lang="pt-BR" dirty="0" err="1">
                <a:solidFill>
                  <a:schemeClr val="accent1"/>
                </a:solidFill>
              </a:rPr>
              <a:t>entire</a:t>
            </a:r>
            <a:r>
              <a:rPr lang="pt-BR" dirty="0">
                <a:solidFill>
                  <a:schemeClr val="accent1"/>
                </a:solidFill>
              </a:rPr>
              <a:t> shift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7641A4D-E1CB-4C1C-A588-2BFD8C80BCD4}"/>
              </a:ext>
            </a:extLst>
          </p:cNvPr>
          <p:cNvSpPr txBox="1"/>
          <p:nvPr/>
        </p:nvSpPr>
        <p:spPr>
          <a:xfrm>
            <a:off x="6820919" y="2184059"/>
            <a:ext cx="250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accent1"/>
                </a:solidFill>
              </a:rPr>
              <a:t>Implementation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of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the</a:t>
            </a:r>
            <a:r>
              <a:rPr lang="pt-BR" dirty="0">
                <a:solidFill>
                  <a:schemeClr val="accent1"/>
                </a:solidFill>
              </a:rPr>
              <a:t> visual display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FB5B86E-85BC-4A36-BEC3-8E05F91AC095}"/>
              </a:ext>
            </a:extLst>
          </p:cNvPr>
          <p:cNvSpPr txBox="1"/>
          <p:nvPr/>
        </p:nvSpPr>
        <p:spPr>
          <a:xfrm rot="19655101">
            <a:off x="2412782" y="20459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DATA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93DED092-B4A0-4124-BC3A-CA69EC979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944341"/>
              </p:ext>
            </p:extLst>
          </p:nvPr>
        </p:nvGraphicFramePr>
        <p:xfrm>
          <a:off x="2730492" y="3266862"/>
          <a:ext cx="126386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174F812-DD6E-4660-B5EE-C7DA3F9810D3}"/>
              </a:ext>
            </a:extLst>
          </p:cNvPr>
          <p:cNvSpPr txBox="1"/>
          <p:nvPr/>
        </p:nvSpPr>
        <p:spPr>
          <a:xfrm rot="20064858">
            <a:off x="357270" y="3695498"/>
            <a:ext cx="1703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/>
                </a:solidFill>
              </a:rPr>
              <a:t>Visual display </a:t>
            </a:r>
            <a:r>
              <a:rPr lang="pt-BR" sz="1600" b="1" dirty="0" err="1">
                <a:solidFill>
                  <a:schemeClr val="accent1"/>
                </a:solidFill>
              </a:rPr>
              <a:t>at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triage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room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with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step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by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step</a:t>
            </a:r>
            <a:r>
              <a:rPr lang="pt-BR" sz="1600" b="1" dirty="0">
                <a:solidFill>
                  <a:schemeClr val="accent1"/>
                </a:solidFill>
              </a:rPr>
              <a:t> for </a:t>
            </a:r>
            <a:r>
              <a:rPr lang="pt-BR" sz="1600" b="1" dirty="0" err="1">
                <a:solidFill>
                  <a:schemeClr val="accent1"/>
                </a:solidFill>
              </a:rPr>
              <a:t>triaging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suspect</a:t>
            </a:r>
            <a:r>
              <a:rPr lang="pt-BR" sz="1600" b="1" dirty="0">
                <a:solidFill>
                  <a:schemeClr val="accent1"/>
                </a:solidFill>
              </a:rPr>
              <a:t> COVID-19 </a:t>
            </a:r>
            <a:r>
              <a:rPr lang="pt-BR" sz="1600" b="1" dirty="0" err="1">
                <a:solidFill>
                  <a:schemeClr val="accent1"/>
                </a:solidFill>
              </a:rPr>
              <a:t>patients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will</a:t>
            </a:r>
            <a:r>
              <a:rPr lang="pt-BR" sz="1600" b="1" dirty="0">
                <a:solidFill>
                  <a:schemeClr val="accent1"/>
                </a:solidFill>
              </a:rPr>
              <a:t> make </a:t>
            </a:r>
            <a:r>
              <a:rPr lang="pt-BR" sz="1600" b="1" dirty="0" err="1">
                <a:solidFill>
                  <a:schemeClr val="accent1"/>
                </a:solidFill>
              </a:rPr>
              <a:t>triage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faster</a:t>
            </a:r>
            <a:r>
              <a:rPr lang="pt-BR" sz="1600" b="1" dirty="0">
                <a:solidFill>
                  <a:schemeClr val="accent1"/>
                </a:solidFill>
              </a:rPr>
              <a:t> </a:t>
            </a:r>
            <a:r>
              <a:rPr lang="pt-BR" sz="1600" b="1" dirty="0" err="1">
                <a:solidFill>
                  <a:schemeClr val="accent1"/>
                </a:solidFill>
              </a:rPr>
              <a:t>and</a:t>
            </a:r>
            <a:r>
              <a:rPr lang="pt-BR" sz="1600" b="1" dirty="0">
                <a:solidFill>
                  <a:schemeClr val="accent1"/>
                </a:solidFill>
              </a:rPr>
              <a:t> more </a:t>
            </a:r>
            <a:r>
              <a:rPr lang="pt-BR" sz="1600" b="1" dirty="0" err="1">
                <a:solidFill>
                  <a:schemeClr val="accent1"/>
                </a:solidFill>
              </a:rPr>
              <a:t>reliable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1E4BCA4-D015-48FC-B1C6-1B04B7E6ECBF}"/>
              </a:ext>
            </a:extLst>
          </p:cNvPr>
          <p:cNvSpPr txBox="1"/>
          <p:nvPr/>
        </p:nvSpPr>
        <p:spPr>
          <a:xfrm>
            <a:off x="4012926" y="3877805"/>
            <a:ext cx="48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Follow </a:t>
            </a:r>
            <a:r>
              <a:rPr lang="pt-BR" dirty="0" err="1">
                <a:solidFill>
                  <a:schemeClr val="accent1"/>
                </a:solidFill>
              </a:rPr>
              <a:t>up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test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with</a:t>
            </a:r>
            <a:r>
              <a:rPr lang="pt-BR" dirty="0">
                <a:solidFill>
                  <a:schemeClr val="accent1"/>
                </a:solidFill>
              </a:rPr>
              <a:t> 2 nurses </a:t>
            </a:r>
            <a:r>
              <a:rPr lang="pt-BR" dirty="0" err="1">
                <a:solidFill>
                  <a:schemeClr val="accent1"/>
                </a:solidFill>
              </a:rPr>
              <a:t>and</a:t>
            </a:r>
            <a:r>
              <a:rPr lang="pt-BR" dirty="0">
                <a:solidFill>
                  <a:schemeClr val="accent1"/>
                </a:solidFill>
              </a:rPr>
              <a:t> 3 </a:t>
            </a:r>
            <a:r>
              <a:rPr lang="pt-BR" dirty="0" err="1">
                <a:solidFill>
                  <a:schemeClr val="accent1"/>
                </a:solidFill>
              </a:rPr>
              <a:t>patients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each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on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night</a:t>
            </a:r>
            <a:r>
              <a:rPr lang="pt-BR" dirty="0">
                <a:solidFill>
                  <a:schemeClr val="accent1"/>
                </a:solidFill>
              </a:rPr>
              <a:t> shift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24AF6830-25BE-4A24-9630-DCE812A176EE}"/>
              </a:ext>
            </a:extLst>
          </p:cNvPr>
          <p:cNvSpPr txBox="1">
            <a:spLocks/>
          </p:cNvSpPr>
          <p:nvPr/>
        </p:nvSpPr>
        <p:spPr>
          <a:xfrm>
            <a:off x="457200" y="18848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A COVID-19 Example of PDSA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1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8A90B-A73A-4018-92BB-4E5989E3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75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Checklist for Organizing Deployments of Staff in the Context of COVID-19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A2DABE-CB09-42A7-AF5E-99EBE31C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84785"/>
            <a:ext cx="7416824" cy="4176464"/>
          </a:xfrm>
        </p:spPr>
        <p:txBody>
          <a:bodyPr>
            <a:normAutofit fontScale="85000" lnSpcReduction="20000"/>
          </a:bodyPr>
          <a:lstStyle/>
          <a:p>
            <a:r>
              <a:rPr lang="pt-BR" sz="3000" b="0" dirty="0" err="1">
                <a:solidFill>
                  <a:schemeClr val="accent1"/>
                </a:solidFill>
              </a:rPr>
              <a:t>Practical</a:t>
            </a:r>
            <a:r>
              <a:rPr lang="pt-BR" sz="3000" b="0" dirty="0">
                <a:solidFill>
                  <a:schemeClr val="accent1"/>
                </a:solidFill>
              </a:rPr>
              <a:t> tool </a:t>
            </a:r>
            <a:r>
              <a:rPr lang="pt-BR" sz="3000" b="0" dirty="0" err="1">
                <a:solidFill>
                  <a:schemeClr val="accent1"/>
                </a:solidFill>
              </a:rPr>
              <a:t>to</a:t>
            </a:r>
            <a:r>
              <a:rPr lang="pt-BR" sz="3000" b="0" dirty="0">
                <a:solidFill>
                  <a:schemeClr val="accent1"/>
                </a:solidFill>
              </a:rPr>
              <a:t> organize </a:t>
            </a:r>
            <a:r>
              <a:rPr lang="pt-BR" sz="3000" b="0" dirty="0" err="1">
                <a:solidFill>
                  <a:schemeClr val="accent1"/>
                </a:solidFill>
              </a:rPr>
              <a:t>deployments</a:t>
            </a:r>
            <a:r>
              <a:rPr lang="pt-BR" sz="3000" b="0" dirty="0">
                <a:solidFill>
                  <a:schemeClr val="accent1"/>
                </a:solidFill>
              </a:rPr>
              <a:t> </a:t>
            </a:r>
            <a:r>
              <a:rPr lang="pt-BR" sz="3000" b="0" dirty="0" err="1">
                <a:solidFill>
                  <a:schemeClr val="accent1"/>
                </a:solidFill>
              </a:rPr>
              <a:t>of</a:t>
            </a:r>
            <a:r>
              <a:rPr lang="pt-BR" sz="3000" b="0" dirty="0">
                <a:solidFill>
                  <a:schemeClr val="accent1"/>
                </a:solidFill>
              </a:rPr>
              <a:t> staff</a:t>
            </a:r>
          </a:p>
          <a:p>
            <a:r>
              <a:rPr lang="pt-BR" sz="3000" b="0" dirty="0">
                <a:solidFill>
                  <a:schemeClr val="accent1"/>
                </a:solidFill>
              </a:rPr>
              <a:t>Aim: to reduce errors and increase staff safety and wellbeing</a:t>
            </a:r>
          </a:p>
          <a:p>
            <a:r>
              <a:rPr lang="pt-BR" sz="3000" b="0" dirty="0">
                <a:solidFill>
                  <a:schemeClr val="accent1"/>
                </a:solidFill>
              </a:rPr>
              <a:t>Target audience: EMTs and host facilities</a:t>
            </a:r>
          </a:p>
          <a:p>
            <a:r>
              <a:rPr lang="pt-BR" sz="3000" b="0" dirty="0" err="1">
                <a:solidFill>
                  <a:schemeClr val="accent1"/>
                </a:solidFill>
              </a:rPr>
              <a:t>Structure</a:t>
            </a:r>
            <a:r>
              <a:rPr lang="pt-BR" sz="3000" b="0" dirty="0">
                <a:solidFill>
                  <a:schemeClr val="accent1"/>
                </a:solidFill>
              </a:rPr>
              <a:t> :5 </a:t>
            </a:r>
            <a:r>
              <a:rPr lang="pt-BR" sz="3000" b="0" dirty="0" err="1">
                <a:solidFill>
                  <a:schemeClr val="accent1"/>
                </a:solidFill>
              </a:rPr>
              <a:t>topic</a:t>
            </a:r>
            <a:r>
              <a:rPr lang="pt-BR" sz="3000" b="0" dirty="0">
                <a:solidFill>
                  <a:schemeClr val="accent1"/>
                </a:solidFill>
              </a:rPr>
              <a:t> </a:t>
            </a:r>
            <a:r>
              <a:rPr lang="pt-BR" sz="3000" b="0" dirty="0" err="1">
                <a:solidFill>
                  <a:schemeClr val="accent1"/>
                </a:solidFill>
              </a:rPr>
              <a:t>areas</a:t>
            </a:r>
            <a:r>
              <a:rPr lang="pt-BR" sz="3000" b="0" dirty="0">
                <a:solidFill>
                  <a:schemeClr val="accent1"/>
                </a:solidFill>
              </a:rPr>
              <a:t> </a:t>
            </a:r>
            <a:r>
              <a:rPr lang="pt-BR" sz="3000" b="0" dirty="0" err="1">
                <a:solidFill>
                  <a:schemeClr val="accent1"/>
                </a:solidFill>
              </a:rPr>
              <a:t>and</a:t>
            </a:r>
            <a:r>
              <a:rPr lang="pt-BR" sz="3000" b="0" dirty="0">
                <a:solidFill>
                  <a:schemeClr val="accent1"/>
                </a:solidFill>
              </a:rPr>
              <a:t> 24 </a:t>
            </a:r>
            <a:r>
              <a:rPr lang="pt-BR" sz="3000" b="0" dirty="0" err="1">
                <a:solidFill>
                  <a:schemeClr val="accent1"/>
                </a:solidFill>
              </a:rPr>
              <a:t>items</a:t>
            </a:r>
            <a:endParaRPr lang="pt-BR" sz="3000" b="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600" b="0" dirty="0" err="1">
                <a:solidFill>
                  <a:schemeClr val="accent1"/>
                </a:solidFill>
              </a:rPr>
              <a:t>Documentation</a:t>
            </a:r>
            <a:endParaRPr lang="pt-BR" sz="2600" b="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600" b="0" dirty="0">
                <a:solidFill>
                  <a:schemeClr val="accent1"/>
                </a:solidFill>
              </a:rPr>
              <a:t>Training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600" b="0" dirty="0">
                <a:solidFill>
                  <a:schemeClr val="accent1"/>
                </a:solidFill>
              </a:rPr>
              <a:t>Team </a:t>
            </a:r>
            <a:r>
              <a:rPr lang="pt-BR" sz="2600" b="0" dirty="0" err="1">
                <a:solidFill>
                  <a:schemeClr val="accent1"/>
                </a:solidFill>
              </a:rPr>
              <a:t>safety</a:t>
            </a:r>
            <a:r>
              <a:rPr lang="pt-BR" sz="2600" b="0" dirty="0">
                <a:solidFill>
                  <a:schemeClr val="accent1"/>
                </a:solidFill>
              </a:rPr>
              <a:t>, </a:t>
            </a:r>
            <a:r>
              <a:rPr lang="pt-BR" sz="2600" b="0" dirty="0" err="1">
                <a:solidFill>
                  <a:schemeClr val="accent1"/>
                </a:solidFill>
              </a:rPr>
              <a:t>security</a:t>
            </a:r>
            <a:r>
              <a:rPr lang="pt-BR" sz="2600" b="0" dirty="0">
                <a:solidFill>
                  <a:schemeClr val="accent1"/>
                </a:solidFill>
              </a:rPr>
              <a:t> &amp; </a:t>
            </a:r>
            <a:r>
              <a:rPr lang="pt-BR" sz="2600" b="0" dirty="0" err="1">
                <a:solidFill>
                  <a:schemeClr val="accent1"/>
                </a:solidFill>
              </a:rPr>
              <a:t>wellbeing</a:t>
            </a:r>
            <a:endParaRPr lang="pt-BR" sz="2600" b="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600" b="0" dirty="0">
                <a:solidFill>
                  <a:schemeClr val="accent1"/>
                </a:solidFill>
              </a:rPr>
              <a:t>Key processes </a:t>
            </a:r>
            <a:r>
              <a:rPr lang="pt-BR" sz="2600" b="0" dirty="0" err="1">
                <a:solidFill>
                  <a:schemeClr val="accent1"/>
                </a:solidFill>
              </a:rPr>
              <a:t>and</a:t>
            </a:r>
            <a:r>
              <a:rPr lang="pt-BR" sz="2600" b="0" dirty="0">
                <a:solidFill>
                  <a:schemeClr val="accent1"/>
                </a:solidFill>
              </a:rPr>
              <a:t> </a:t>
            </a:r>
            <a:r>
              <a:rPr lang="pt-BR" sz="2600" b="0" dirty="0" err="1">
                <a:solidFill>
                  <a:schemeClr val="accent1"/>
                </a:solidFill>
              </a:rPr>
              <a:t>protocol</a:t>
            </a:r>
            <a:endParaRPr lang="pt-BR" sz="2600" b="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600" b="0" dirty="0" err="1">
                <a:solidFill>
                  <a:schemeClr val="accent1"/>
                </a:solidFill>
              </a:rPr>
              <a:t>Language</a:t>
            </a:r>
            <a:endParaRPr lang="pt-BR" sz="2600" b="0" dirty="0">
              <a:solidFill>
                <a:schemeClr val="accent1"/>
              </a:solidFill>
            </a:endParaRPr>
          </a:p>
          <a:p>
            <a:r>
              <a:rPr lang="pt-BR" sz="3000" b="0" dirty="0">
                <a:solidFill>
                  <a:schemeClr val="accent1"/>
                </a:solidFill>
              </a:rPr>
              <a:t>Set </a:t>
            </a:r>
            <a:r>
              <a:rPr lang="pt-BR" sz="3000" b="0" dirty="0" err="1">
                <a:solidFill>
                  <a:schemeClr val="accent1"/>
                </a:solidFill>
              </a:rPr>
              <a:t>of</a:t>
            </a:r>
            <a:r>
              <a:rPr lang="pt-BR" sz="3000" b="0" dirty="0">
                <a:solidFill>
                  <a:schemeClr val="accent1"/>
                </a:solidFill>
              </a:rPr>
              <a:t> </a:t>
            </a:r>
            <a:r>
              <a:rPr lang="pt-BR" sz="3000" b="0" dirty="0" err="1">
                <a:solidFill>
                  <a:schemeClr val="accent1"/>
                </a:solidFill>
              </a:rPr>
              <a:t>measures</a:t>
            </a:r>
            <a:r>
              <a:rPr lang="pt-BR" sz="3000" b="0" dirty="0">
                <a:solidFill>
                  <a:schemeClr val="accent1"/>
                </a:solidFill>
              </a:rPr>
              <a:t> </a:t>
            </a:r>
            <a:r>
              <a:rPr lang="pt-BR" sz="3000" b="0" dirty="0" err="1">
                <a:solidFill>
                  <a:schemeClr val="accent1"/>
                </a:solidFill>
              </a:rPr>
              <a:t>related</a:t>
            </a:r>
            <a:r>
              <a:rPr lang="pt-BR" sz="3000" b="0" dirty="0">
                <a:solidFill>
                  <a:schemeClr val="accent1"/>
                </a:solidFill>
              </a:rPr>
              <a:t> </a:t>
            </a:r>
            <a:r>
              <a:rPr lang="pt-BR" sz="3000" b="0" dirty="0" err="1">
                <a:solidFill>
                  <a:schemeClr val="accent1"/>
                </a:solidFill>
              </a:rPr>
              <a:t>to</a:t>
            </a:r>
            <a:r>
              <a:rPr lang="pt-BR" sz="3000" b="0" dirty="0">
                <a:solidFill>
                  <a:schemeClr val="accent1"/>
                </a:solidFill>
              </a:rPr>
              <a:t> staff </a:t>
            </a:r>
          </a:p>
          <a:p>
            <a:endParaRPr lang="pt-BR" sz="29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pt-BR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7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E59A4-C1FA-4642-9658-3F991231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2088"/>
          </a:xfrm>
        </p:spPr>
        <p:txBody>
          <a:bodyPr/>
          <a:lstStyle/>
          <a:p>
            <a:pPr algn="ctr"/>
            <a:r>
              <a:rPr lang="pt-BR" dirty="0" err="1"/>
              <a:t>Summary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260E9-F4C6-4729-8163-008BAD55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b="0" dirty="0">
                <a:solidFill>
                  <a:schemeClr val="accent1"/>
                </a:solidFill>
              </a:rPr>
              <a:t>Quality of care mattera especially in the context of COVID-19 response</a:t>
            </a:r>
          </a:p>
          <a:p>
            <a:r>
              <a:rPr lang="pt-BR" sz="2800" b="0" dirty="0" err="1">
                <a:solidFill>
                  <a:schemeClr val="accent1"/>
                </a:solidFill>
              </a:rPr>
              <a:t>Various</a:t>
            </a:r>
            <a:r>
              <a:rPr lang="pt-BR" sz="2800" b="0" dirty="0">
                <a:solidFill>
                  <a:schemeClr val="accent1"/>
                </a:solidFill>
              </a:rPr>
              <a:t> </a:t>
            </a:r>
            <a:r>
              <a:rPr lang="pt-BR" sz="2800" b="0" dirty="0" err="1">
                <a:solidFill>
                  <a:schemeClr val="accent1"/>
                </a:solidFill>
              </a:rPr>
              <a:t>types</a:t>
            </a:r>
            <a:r>
              <a:rPr lang="pt-BR" sz="2800" b="0" dirty="0">
                <a:solidFill>
                  <a:schemeClr val="accent1"/>
                </a:solidFill>
              </a:rPr>
              <a:t> </a:t>
            </a:r>
            <a:r>
              <a:rPr lang="pt-BR" sz="2800" b="0" dirty="0" err="1">
                <a:solidFill>
                  <a:schemeClr val="accent1"/>
                </a:solidFill>
              </a:rPr>
              <a:t>of</a:t>
            </a:r>
            <a:r>
              <a:rPr lang="pt-BR" sz="2800" b="0" dirty="0">
                <a:solidFill>
                  <a:schemeClr val="accent1"/>
                </a:solidFill>
              </a:rPr>
              <a:t> </a:t>
            </a:r>
            <a:r>
              <a:rPr lang="pt-BR" sz="2800" b="0" dirty="0" err="1">
                <a:solidFill>
                  <a:schemeClr val="accent1"/>
                </a:solidFill>
              </a:rPr>
              <a:t>physical</a:t>
            </a:r>
            <a:r>
              <a:rPr lang="pt-BR" sz="2800" b="0" dirty="0">
                <a:solidFill>
                  <a:schemeClr val="accent1"/>
                </a:solidFill>
              </a:rPr>
              <a:t>, </a:t>
            </a:r>
            <a:r>
              <a:rPr lang="pt-BR" sz="2800" b="0" dirty="0" err="1">
                <a:solidFill>
                  <a:schemeClr val="accent1"/>
                </a:solidFill>
              </a:rPr>
              <a:t>pysochological</a:t>
            </a:r>
            <a:r>
              <a:rPr lang="pt-BR" sz="2800" b="0" dirty="0">
                <a:solidFill>
                  <a:schemeClr val="accent1"/>
                </a:solidFill>
              </a:rPr>
              <a:t> </a:t>
            </a:r>
            <a:r>
              <a:rPr lang="pt-BR" sz="2800" b="0" dirty="0" err="1">
                <a:solidFill>
                  <a:schemeClr val="accent1"/>
                </a:solidFill>
              </a:rPr>
              <a:t>and</a:t>
            </a:r>
            <a:r>
              <a:rPr lang="pt-BR" sz="2800" b="0" dirty="0">
                <a:solidFill>
                  <a:schemeClr val="accent1"/>
                </a:solidFill>
              </a:rPr>
              <a:t> social </a:t>
            </a:r>
            <a:r>
              <a:rPr lang="pt-BR" sz="2800" b="0" dirty="0" err="1">
                <a:solidFill>
                  <a:schemeClr val="accent1"/>
                </a:solidFill>
              </a:rPr>
              <a:t>harm</a:t>
            </a:r>
            <a:r>
              <a:rPr lang="pt-BR" sz="2800" b="0" dirty="0">
                <a:solidFill>
                  <a:schemeClr val="accent1"/>
                </a:solidFill>
              </a:rPr>
              <a:t> </a:t>
            </a:r>
            <a:r>
              <a:rPr lang="pt-BR" sz="2800" b="0" dirty="0" err="1">
                <a:solidFill>
                  <a:schemeClr val="accent1"/>
                </a:solidFill>
              </a:rPr>
              <a:t>can</a:t>
            </a:r>
            <a:r>
              <a:rPr lang="pt-BR" sz="2800" b="0" dirty="0">
                <a:solidFill>
                  <a:schemeClr val="accent1"/>
                </a:solidFill>
              </a:rPr>
              <a:t> </a:t>
            </a:r>
            <a:r>
              <a:rPr lang="pt-BR" sz="2800" b="0" dirty="0" err="1">
                <a:solidFill>
                  <a:schemeClr val="accent1"/>
                </a:solidFill>
              </a:rPr>
              <a:t>happen</a:t>
            </a:r>
            <a:r>
              <a:rPr lang="pt-BR" sz="2800" b="0" dirty="0">
                <a:solidFill>
                  <a:schemeClr val="accent1"/>
                </a:solidFill>
              </a:rPr>
              <a:t> </a:t>
            </a:r>
            <a:r>
              <a:rPr lang="pt-BR" sz="2800" b="0" dirty="0" err="1">
                <a:solidFill>
                  <a:schemeClr val="accent1"/>
                </a:solidFill>
              </a:rPr>
              <a:t>during</a:t>
            </a:r>
            <a:r>
              <a:rPr lang="pt-BR" sz="2800" b="0" dirty="0">
                <a:solidFill>
                  <a:schemeClr val="accent1"/>
                </a:solidFill>
              </a:rPr>
              <a:t> </a:t>
            </a:r>
            <a:r>
              <a:rPr lang="pt-BR" sz="2800" b="0" dirty="0" err="1">
                <a:solidFill>
                  <a:schemeClr val="accent1"/>
                </a:solidFill>
              </a:rPr>
              <a:t>care</a:t>
            </a:r>
            <a:r>
              <a:rPr lang="pt-BR" sz="2800" b="0" dirty="0">
                <a:solidFill>
                  <a:schemeClr val="accent1"/>
                </a:solidFill>
              </a:rPr>
              <a:t> for COVID-19 </a:t>
            </a:r>
            <a:r>
              <a:rPr lang="pt-BR" sz="2800" b="0" dirty="0" err="1">
                <a:solidFill>
                  <a:schemeClr val="accent1"/>
                </a:solidFill>
              </a:rPr>
              <a:t>patients</a:t>
            </a:r>
            <a:r>
              <a:rPr lang="pt-BR" sz="2800" b="0" dirty="0">
                <a:solidFill>
                  <a:schemeClr val="accent1"/>
                </a:solidFill>
              </a:rPr>
              <a:t>. Majority are preventable. </a:t>
            </a:r>
          </a:p>
          <a:p>
            <a:r>
              <a:rPr lang="pt-BR" sz="2800" b="0" dirty="0">
                <a:solidFill>
                  <a:schemeClr val="accent1"/>
                </a:solidFill>
              </a:rPr>
              <a:t>Test changes before implementation.</a:t>
            </a:r>
          </a:p>
          <a:p>
            <a:r>
              <a:rPr lang="pt-BR" sz="2800" b="0" dirty="0">
                <a:solidFill>
                  <a:schemeClr val="accent1"/>
                </a:solidFill>
              </a:rPr>
              <a:t>PDSA cycles are a useful tool for that. </a:t>
            </a:r>
          </a:p>
          <a:p>
            <a:r>
              <a:rPr lang="pt-BR" sz="2800" b="0" dirty="0">
                <a:solidFill>
                  <a:schemeClr val="accent1"/>
                </a:solidFill>
              </a:rPr>
              <a:t>Sending and receving EMT as surge staff should be carefully planned to minimize errors and increase safety of staff. </a:t>
            </a:r>
          </a:p>
          <a:p>
            <a:r>
              <a:rPr lang="pt-BR" sz="2800" b="0" dirty="0">
                <a:solidFill>
                  <a:schemeClr val="accent1"/>
                </a:solidFill>
              </a:rPr>
              <a:t>The checklist for organizing deployments can support such planning.</a:t>
            </a:r>
            <a:endParaRPr lang="en-US" sz="2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2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2E205-CE58-4AE2-89AE-57BC24AF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2" y="3683642"/>
            <a:ext cx="2693099" cy="1545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9EB343-D74D-472F-9B29-16AB321546F3}"/>
              </a:ext>
            </a:extLst>
          </p:cNvPr>
          <p:cNvSpPr txBox="1"/>
          <p:nvPr/>
        </p:nvSpPr>
        <p:spPr>
          <a:xfrm>
            <a:off x="1475656" y="1300655"/>
            <a:ext cx="619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 panose="020B0606040200020203" pitchFamily="34" charset="0"/>
              </a:rPr>
              <a:t>Thank you</a:t>
            </a:r>
          </a:p>
          <a:p>
            <a:pPr algn="ctr"/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 panose="020B0606040200020203" pitchFamily="34" charset="0"/>
              </a:rPr>
              <a:t>Any questions?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1DB53-A5EF-461C-BF1B-F261A43C223A}"/>
              </a:ext>
            </a:extLst>
          </p:cNvPr>
          <p:cNvSpPr/>
          <p:nvPr/>
        </p:nvSpPr>
        <p:spPr>
          <a:xfrm>
            <a:off x="3779912" y="4088876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http://extranet.who.int/emt/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F1A25-0071-4C57-B4E9-AF856BA7FE44}"/>
              </a:ext>
            </a:extLst>
          </p:cNvPr>
          <p:cNvSpPr/>
          <p:nvPr/>
        </p:nvSpPr>
        <p:spPr>
          <a:xfrm>
            <a:off x="3779912" y="4767536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EMTeams@who.int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3631E-196A-4DE0-8EEB-63DFDD1F78DC}"/>
              </a:ext>
            </a:extLst>
          </p:cNvPr>
          <p:cNvSpPr/>
          <p:nvPr/>
        </p:nvSpPr>
        <p:spPr>
          <a:xfrm>
            <a:off x="379599" y="3068960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For more…</a:t>
            </a:r>
          </a:p>
        </p:txBody>
      </p:sp>
      <p:sp>
        <p:nvSpPr>
          <p:cNvPr id="11" name="Shape 291">
            <a:extLst>
              <a:ext uri="{FF2B5EF4-FFF2-40B4-BE49-F238E27FC236}">
                <a16:creationId xmlns:a16="http://schemas.microsoft.com/office/drawing/2014/main" id="{391757D5-901D-4FBB-8726-4BC43BC97C09}"/>
              </a:ext>
            </a:extLst>
          </p:cNvPr>
          <p:cNvSpPr/>
          <p:nvPr/>
        </p:nvSpPr>
        <p:spPr>
          <a:xfrm>
            <a:off x="355564" y="3604912"/>
            <a:ext cx="2848285" cy="198432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5516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519">
            <a:extLst>
              <a:ext uri="{FF2B5EF4-FFF2-40B4-BE49-F238E27FC236}">
                <a16:creationId xmlns:a16="http://schemas.microsoft.com/office/drawing/2014/main" id="{0CCEF73E-5E2B-43D3-9A5D-5FE9D9C2A31F}"/>
              </a:ext>
            </a:extLst>
          </p:cNvPr>
          <p:cNvSpPr/>
          <p:nvPr/>
        </p:nvSpPr>
        <p:spPr>
          <a:xfrm>
            <a:off x="3419872" y="4130296"/>
            <a:ext cx="360040" cy="37882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" name="Shape 397">
            <a:extLst>
              <a:ext uri="{FF2B5EF4-FFF2-40B4-BE49-F238E27FC236}">
                <a16:creationId xmlns:a16="http://schemas.microsoft.com/office/drawing/2014/main" id="{C66FBD0C-4B6E-49F2-8B91-679CF8EF7629}"/>
              </a:ext>
            </a:extLst>
          </p:cNvPr>
          <p:cNvGrpSpPr/>
          <p:nvPr/>
        </p:nvGrpSpPr>
        <p:grpSpPr>
          <a:xfrm>
            <a:off x="3419872" y="4862328"/>
            <a:ext cx="360040" cy="289235"/>
            <a:chOff x="559275" y="1683950"/>
            <a:chExt cx="466500" cy="327300"/>
          </a:xfrm>
          <a:solidFill>
            <a:srgbClr val="00B0F0"/>
          </a:solidFill>
        </p:grpSpPr>
        <p:sp>
          <p:nvSpPr>
            <p:cNvPr id="14" name="Shape 398">
              <a:extLst>
                <a:ext uri="{FF2B5EF4-FFF2-40B4-BE49-F238E27FC236}">
                  <a16:creationId xmlns:a16="http://schemas.microsoft.com/office/drawing/2014/main" id="{80AEB9BE-E1B1-4747-97F1-82DA4E5633E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5" name="Shape 399">
              <a:extLst>
                <a:ext uri="{FF2B5EF4-FFF2-40B4-BE49-F238E27FC236}">
                  <a16:creationId xmlns:a16="http://schemas.microsoft.com/office/drawing/2014/main" id="{8EEFABFE-0F08-4A31-907B-08D6CDB5AFF2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61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AAF014-91FA-4B00-AAFC-1EED54B7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052"/>
            <a:ext cx="9001000" cy="792088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Quality Care : The First EMT Guiding Principle</a:t>
            </a:r>
            <a:endParaRPr lang="en-US" sz="32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9D4B627-B948-48EC-B17E-76666577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0" i="1" dirty="0">
                <a:solidFill>
                  <a:schemeClr val="accent1"/>
                </a:solidFill>
              </a:rPr>
              <a:t>The </a:t>
            </a:r>
            <a:r>
              <a:rPr lang="pt-BR" sz="4000" b="0" i="1" dirty="0" err="1">
                <a:solidFill>
                  <a:schemeClr val="accent1"/>
                </a:solidFill>
              </a:rPr>
              <a:t>EMTs</a:t>
            </a:r>
            <a:r>
              <a:rPr lang="pt-BR" sz="4000" b="0" i="1" dirty="0">
                <a:solidFill>
                  <a:schemeClr val="accent1"/>
                </a:solidFill>
              </a:rPr>
              <a:t> </a:t>
            </a:r>
            <a:r>
              <a:rPr lang="pt-BR" sz="4000" b="0" i="1" dirty="0" err="1">
                <a:solidFill>
                  <a:schemeClr val="accent1"/>
                </a:solidFill>
              </a:rPr>
              <a:t>provide</a:t>
            </a:r>
            <a:r>
              <a:rPr lang="pt-BR" sz="4000" b="0" i="1" dirty="0">
                <a:solidFill>
                  <a:schemeClr val="accent1"/>
                </a:solidFill>
              </a:rPr>
              <a:t> safe, </a:t>
            </a:r>
            <a:r>
              <a:rPr lang="pt-BR" sz="4000" b="0" i="1" dirty="0" err="1">
                <a:solidFill>
                  <a:schemeClr val="accent1"/>
                </a:solidFill>
              </a:rPr>
              <a:t>timely</a:t>
            </a:r>
            <a:r>
              <a:rPr lang="pt-BR" sz="4000" b="0" i="1" dirty="0">
                <a:solidFill>
                  <a:schemeClr val="accent1"/>
                </a:solidFill>
              </a:rPr>
              <a:t>, </a:t>
            </a:r>
            <a:r>
              <a:rPr lang="pt-BR" sz="4000" b="0" i="1" dirty="0" err="1">
                <a:solidFill>
                  <a:schemeClr val="accent1"/>
                </a:solidFill>
              </a:rPr>
              <a:t>effective</a:t>
            </a:r>
            <a:r>
              <a:rPr lang="pt-BR" sz="4000" b="0" i="1" dirty="0">
                <a:solidFill>
                  <a:schemeClr val="accent1"/>
                </a:solidFill>
              </a:rPr>
              <a:t>, </a:t>
            </a:r>
            <a:r>
              <a:rPr lang="pt-BR" sz="4000" b="0" i="1" dirty="0" err="1">
                <a:solidFill>
                  <a:schemeClr val="accent1"/>
                </a:solidFill>
              </a:rPr>
              <a:t>efficient</a:t>
            </a:r>
            <a:r>
              <a:rPr lang="pt-BR" sz="4000" b="0" i="1" dirty="0">
                <a:solidFill>
                  <a:schemeClr val="accent1"/>
                </a:solidFill>
              </a:rPr>
              <a:t>, </a:t>
            </a:r>
            <a:r>
              <a:rPr lang="pt-BR" sz="4000" b="0" i="1" dirty="0" err="1">
                <a:solidFill>
                  <a:schemeClr val="accent1"/>
                </a:solidFill>
              </a:rPr>
              <a:t>equitable</a:t>
            </a:r>
            <a:r>
              <a:rPr lang="pt-BR" sz="4000" b="0" i="1" dirty="0">
                <a:solidFill>
                  <a:schemeClr val="accent1"/>
                </a:solidFill>
              </a:rPr>
              <a:t> </a:t>
            </a:r>
            <a:r>
              <a:rPr lang="pt-BR" sz="4000" b="0" i="1" dirty="0" err="1">
                <a:solidFill>
                  <a:schemeClr val="accent1"/>
                </a:solidFill>
              </a:rPr>
              <a:t>and</a:t>
            </a:r>
            <a:r>
              <a:rPr lang="pt-BR" sz="4000" b="0" i="1" dirty="0">
                <a:solidFill>
                  <a:schemeClr val="accent1"/>
                </a:solidFill>
              </a:rPr>
              <a:t> </a:t>
            </a:r>
            <a:r>
              <a:rPr lang="pt-BR" sz="4000" b="0" i="1" dirty="0" err="1">
                <a:solidFill>
                  <a:schemeClr val="accent1"/>
                </a:solidFill>
              </a:rPr>
              <a:t>people</a:t>
            </a:r>
            <a:r>
              <a:rPr lang="pt-BR" sz="4000" b="0" i="1" dirty="0">
                <a:solidFill>
                  <a:schemeClr val="accent1"/>
                </a:solidFill>
              </a:rPr>
              <a:t> </a:t>
            </a:r>
            <a:r>
              <a:rPr lang="pt-BR" sz="4000" b="0" i="1" dirty="0" err="1">
                <a:solidFill>
                  <a:schemeClr val="accent1"/>
                </a:solidFill>
              </a:rPr>
              <a:t>centred</a:t>
            </a:r>
            <a:r>
              <a:rPr lang="pt-BR" sz="4000" b="0" i="1" dirty="0">
                <a:solidFill>
                  <a:schemeClr val="accent1"/>
                </a:solidFill>
              </a:rPr>
              <a:t> </a:t>
            </a:r>
            <a:r>
              <a:rPr lang="pt-BR" sz="4000" b="0" i="1" dirty="0" err="1">
                <a:solidFill>
                  <a:schemeClr val="accent1"/>
                </a:solidFill>
              </a:rPr>
              <a:t>care</a:t>
            </a:r>
            <a:endParaRPr lang="en-US" sz="4000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1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8DD84-510E-493F-9693-C47DC4BA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68" y="22718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What does it mean? </a:t>
            </a:r>
            <a:br>
              <a:rPr lang="pt-BR" sz="3200" dirty="0"/>
            </a:br>
            <a:r>
              <a:rPr lang="pt-BR" sz="3200" dirty="0"/>
              <a:t>Care provided by EMTs should be...</a:t>
            </a:r>
            <a:endParaRPr lang="en-US" sz="32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6BBFC4F-C11D-4E10-ADEE-9060A1EF4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07221"/>
              </p:ext>
            </p:extLst>
          </p:nvPr>
        </p:nvGraphicFramePr>
        <p:xfrm>
          <a:off x="107504" y="592311"/>
          <a:ext cx="9036496" cy="545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50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258CD-DC31-484A-96D1-8D5CAF2F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The problem of unsafe care and why it matters FOR EMT</a:t>
            </a:r>
            <a:r>
              <a:rPr lang="pt-BR" sz="3600" dirty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1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77554-8295-49EC-BFCE-B9D30380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59221"/>
            <a:ext cx="8496944" cy="792088"/>
          </a:xfrm>
        </p:spPr>
        <p:txBody>
          <a:bodyPr>
            <a:noAutofit/>
          </a:bodyPr>
          <a:lstStyle/>
          <a:p>
            <a:pPr algn="ctr"/>
            <a:r>
              <a:rPr lang="en-AU" sz="2800" dirty="0"/>
              <a:t>Safe</a:t>
            </a:r>
            <a:r>
              <a:rPr lang="en-US" sz="2800" dirty="0"/>
              <a:t> Care : </a:t>
            </a:r>
            <a:r>
              <a:rPr lang="en-AU" sz="2800" dirty="0"/>
              <a:t>Avoiding Harm to People for Whom Care is Intended</a:t>
            </a:r>
            <a:br>
              <a:rPr lang="en-US" sz="3600" dirty="0"/>
            </a:br>
            <a:r>
              <a:rPr lang="en-US" sz="3600" dirty="0"/>
              <a:t> </a:t>
            </a:r>
            <a:endParaRPr lang="en-US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12C495-AAEA-460C-B726-0966FB1C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0" dirty="0">
                <a:solidFill>
                  <a:schemeClr val="accent1"/>
                </a:solidFill>
              </a:rPr>
              <a:t> The </a:t>
            </a:r>
            <a:r>
              <a:rPr lang="pt-BR" b="0" dirty="0" err="1">
                <a:solidFill>
                  <a:schemeClr val="accent1"/>
                </a:solidFill>
              </a:rPr>
              <a:t>focus</a:t>
            </a:r>
            <a:r>
              <a:rPr lang="pt-BR" b="0" dirty="0">
                <a:solidFill>
                  <a:schemeClr val="accent1"/>
                </a:solidFill>
              </a:rPr>
              <a:t> </a:t>
            </a:r>
            <a:r>
              <a:rPr lang="pt-BR" b="0" dirty="0" err="1">
                <a:solidFill>
                  <a:schemeClr val="accent1"/>
                </a:solidFill>
              </a:rPr>
              <a:t>is</a:t>
            </a:r>
            <a:r>
              <a:rPr lang="pt-BR" b="0" dirty="0">
                <a:solidFill>
                  <a:schemeClr val="accent1"/>
                </a:solidFill>
              </a:rPr>
              <a:t> </a:t>
            </a:r>
            <a:r>
              <a:rPr lang="pt-BR" b="0" dirty="0" err="1">
                <a:solidFill>
                  <a:schemeClr val="accent1"/>
                </a:solidFill>
              </a:rPr>
              <a:t>on</a:t>
            </a:r>
            <a:r>
              <a:rPr lang="pt-BR" b="0" dirty="0">
                <a:solidFill>
                  <a:schemeClr val="accent1"/>
                </a:solidFill>
              </a:rPr>
              <a:t> a</a:t>
            </a:r>
            <a:r>
              <a:rPr lang="en-US" b="0" dirty="0" err="1">
                <a:solidFill>
                  <a:schemeClr val="accent1"/>
                </a:solidFill>
              </a:rPr>
              <a:t>ny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UNNECESSARY </a:t>
            </a:r>
            <a:r>
              <a:rPr lang="en-US" b="0" dirty="0">
                <a:solidFill>
                  <a:schemeClr val="accent1"/>
                </a:solidFill>
              </a:rPr>
              <a:t>physical, psychological or social harm resulting from healthcare provision </a:t>
            </a:r>
            <a:r>
              <a:rPr lang="en-US" dirty="0">
                <a:solidFill>
                  <a:schemeClr val="accent1"/>
                </a:solidFill>
              </a:rPr>
              <a:t>AND NOT </a:t>
            </a:r>
            <a:r>
              <a:rPr lang="en-US" b="0" dirty="0">
                <a:solidFill>
                  <a:schemeClr val="accent1"/>
                </a:solidFill>
              </a:rPr>
              <a:t>the patient´s underlying disease or injury</a:t>
            </a:r>
          </a:p>
          <a:p>
            <a:pPr marL="0" indent="0">
              <a:buNone/>
            </a:pP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0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77554-8295-49EC-BFCE-B9D30380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0" y="332656"/>
            <a:ext cx="9145016" cy="792088"/>
          </a:xfrm>
        </p:spPr>
        <p:txBody>
          <a:bodyPr>
            <a:noAutofit/>
          </a:bodyPr>
          <a:lstStyle/>
          <a:p>
            <a:pPr lvl="0" algn="ctr"/>
            <a:r>
              <a:rPr lang="en-AU" sz="3600" dirty="0"/>
              <a:t>Safe</a:t>
            </a:r>
            <a:r>
              <a:rPr lang="en-US" sz="3600" dirty="0"/>
              <a:t> Care : a Global Health Concern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E9E2896-35C1-469E-8CE6-9DAAB0DD9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898249"/>
              </p:ext>
            </p:extLst>
          </p:nvPr>
        </p:nvGraphicFramePr>
        <p:xfrm>
          <a:off x="71500" y="1358856"/>
          <a:ext cx="9001000" cy="457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1F010FF-0778-4EFD-8FEA-3C257E8ABBE1}"/>
              </a:ext>
            </a:extLst>
          </p:cNvPr>
          <p:cNvSpPr/>
          <p:nvPr/>
        </p:nvSpPr>
        <p:spPr>
          <a:xfrm>
            <a:off x="5579858" y="6021288"/>
            <a:ext cx="71282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https://www.who.int/features/factfiles/patient_safety/en/</a:t>
            </a:r>
          </a:p>
        </p:txBody>
      </p:sp>
    </p:spTree>
    <p:extLst>
      <p:ext uri="{BB962C8B-B14F-4D97-AF65-F5344CB8AC3E}">
        <p14:creationId xmlns:p14="http://schemas.microsoft.com/office/powerpoint/2010/main" val="293689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2D685-315D-450D-8AC3-A65238D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8380"/>
            <a:ext cx="8229600" cy="1143000"/>
          </a:xfrm>
        </p:spPr>
        <p:txBody>
          <a:bodyPr/>
          <a:lstStyle/>
          <a:p>
            <a:pPr algn="ctr"/>
            <a:r>
              <a:rPr lang="pt-BR" dirty="0"/>
              <a:t>Wall Chart Activity</a:t>
            </a:r>
            <a:endParaRPr lang="en-US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0D66FDB-57B0-4D87-B319-14DC9B948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3364" y="1417638"/>
            <a:ext cx="4932035" cy="4525963"/>
          </a:xfrm>
        </p:spPr>
        <p:txBody>
          <a:bodyPr>
            <a:noAutofit/>
          </a:bodyPr>
          <a:lstStyle/>
          <a:p>
            <a:pPr lvl="0">
              <a:buAutoNum type="arabicPeriod"/>
            </a:pPr>
            <a:r>
              <a:rPr lang="en-US" b="0" dirty="0">
                <a:solidFill>
                  <a:schemeClr val="accent1"/>
                </a:solidFill>
              </a:rPr>
              <a:t>Draw a stick figure</a:t>
            </a:r>
          </a:p>
          <a:p>
            <a:pPr lvl="0">
              <a:buAutoNum type="arabicPeriod"/>
            </a:pPr>
            <a:r>
              <a:rPr lang="en-US" b="0" dirty="0">
                <a:solidFill>
                  <a:schemeClr val="accent1"/>
                </a:solidFill>
              </a:rPr>
              <a:t> Discuss as a group the forms of harm that can happen while caring for COVID-19 patients. </a:t>
            </a:r>
          </a:p>
          <a:p>
            <a:pPr lvl="0">
              <a:buAutoNum type="arabicPeriod"/>
            </a:pPr>
            <a:r>
              <a:rPr lang="en-US" b="0" dirty="0">
                <a:solidFill>
                  <a:schemeClr val="accent1"/>
                </a:solidFill>
              </a:rPr>
              <a:t>Write/draw each harm on a separate card</a:t>
            </a:r>
          </a:p>
          <a:p>
            <a:pPr marL="0" lvl="0" indent="0">
              <a:buNone/>
            </a:pPr>
            <a:endParaRPr lang="en-US" b="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000" b="0" dirty="0">
                <a:solidFill>
                  <a:srgbClr val="FF0000"/>
                </a:solidFill>
              </a:rPr>
              <a:t>Remember: harm can be physical , psychological or social</a:t>
            </a:r>
          </a:p>
        </p:txBody>
      </p:sp>
      <p:sp>
        <p:nvSpPr>
          <p:cNvPr id="4" name="Smiley 3">
            <a:extLst>
              <a:ext uri="{FF2B5EF4-FFF2-40B4-BE49-F238E27FC236}">
                <a16:creationId xmlns:a16="http://schemas.microsoft.com/office/drawing/2014/main" id="{5FBD7B47-03D4-4B7F-8C6A-1E2C91ECE84D}"/>
              </a:ext>
            </a:extLst>
          </p:cNvPr>
          <p:cNvSpPr/>
          <p:nvPr/>
        </p:nvSpPr>
        <p:spPr>
          <a:xfrm>
            <a:off x="1403648" y="1714091"/>
            <a:ext cx="914400" cy="914400"/>
          </a:xfrm>
          <a:prstGeom prst="smileyFace">
            <a:avLst>
              <a:gd name="adj" fmla="val -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A1EA37F-CA64-409A-8727-F3025F0ACF07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860848" y="2628491"/>
            <a:ext cx="0" cy="22894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5413846-AA57-4099-963B-556264A64DA8}"/>
              </a:ext>
            </a:extLst>
          </p:cNvPr>
          <p:cNvCxnSpPr/>
          <p:nvPr/>
        </p:nvCxnSpPr>
        <p:spPr>
          <a:xfrm flipH="1">
            <a:off x="780728" y="4917911"/>
            <a:ext cx="10801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D8D7A06-7BBC-4110-AB53-8441AB802F4B}"/>
              </a:ext>
            </a:extLst>
          </p:cNvPr>
          <p:cNvCxnSpPr/>
          <p:nvPr/>
        </p:nvCxnSpPr>
        <p:spPr>
          <a:xfrm>
            <a:off x="1870025" y="4917911"/>
            <a:ext cx="936104" cy="836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5EDC29B-5DA7-4F44-A08D-0A0C5AB2A911}"/>
              </a:ext>
            </a:extLst>
          </p:cNvPr>
          <p:cNvCxnSpPr>
            <a:cxnSpLocks/>
          </p:cNvCxnSpPr>
          <p:nvPr/>
        </p:nvCxnSpPr>
        <p:spPr>
          <a:xfrm flipH="1">
            <a:off x="1054512" y="3084383"/>
            <a:ext cx="797161" cy="4542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7B7EDDB-05E8-48B4-91C5-D901DEAC09C8}"/>
              </a:ext>
            </a:extLst>
          </p:cNvPr>
          <p:cNvCxnSpPr>
            <a:cxnSpLocks/>
          </p:cNvCxnSpPr>
          <p:nvPr/>
        </p:nvCxnSpPr>
        <p:spPr>
          <a:xfrm>
            <a:off x="1851672" y="3071180"/>
            <a:ext cx="815513" cy="4674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40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258CD-DC31-484A-96D1-8D5CAF2F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can </a:t>
            </a:r>
            <a:r>
              <a:rPr lang="en-US" dirty="0" err="1"/>
              <a:t>EMt</a:t>
            </a:r>
            <a:r>
              <a:rPr lang="en-US" dirty="0"/>
              <a:t> STAFF do to improve quality care for COVID-19 patients?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0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85F3BC872504B819712F278B48B2E" ma:contentTypeVersion="3" ma:contentTypeDescription="Create a new document." ma:contentTypeScope="" ma:versionID="e93e413bd9e4daf03065ad9c2a6df9e1">
  <xsd:schema xmlns:xsd="http://www.w3.org/2001/XMLSchema" xmlns:xs="http://www.w3.org/2001/XMLSchema" xmlns:p="http://schemas.microsoft.com/office/2006/metadata/properties" xmlns:ns2="ebdec577-be85-4b89-a3ae-6621adb499a1" targetNamespace="http://schemas.microsoft.com/office/2006/metadata/properties" ma:root="true" ma:fieldsID="b8e1dbfa560afbd11fa58e8356f77703" ns2:_="">
    <xsd:import namespace="ebdec577-be85-4b89-a3ae-6621adb499a1"/>
    <xsd:element name="properties">
      <xsd:complexType>
        <xsd:sequence>
          <xsd:element name="documentManagement">
            <xsd:complexType>
              <xsd:all>
                <xsd:element ref="ns2:Highlight" minOccurs="0"/>
                <xsd:element ref="ns2:Country" minOccurs="0"/>
                <xsd:element ref="ns2:Document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ec577-be85-4b89-a3ae-6621adb499a1" elementFormDefault="qualified">
    <xsd:import namespace="http://schemas.microsoft.com/office/2006/documentManagement/types"/>
    <xsd:import namespace="http://schemas.microsoft.com/office/infopath/2007/PartnerControls"/>
    <xsd:element name="Highlight" ma:index="8" nillable="true" ma:displayName="Highlight" ma:default="0" ma:description="Highlight this document for display on the home page as a Highlighted Document" ma:internalName="Highlight">
      <xsd:simpleType>
        <xsd:restriction base="dms:Boolean"/>
      </xsd:simpleType>
    </xsd:element>
    <xsd:element name="Country" ma:index="9" nillable="true" ma:displayName="Subject" ma:internalName="Country">
      <xsd:simpleType>
        <xsd:restriction base="dms:Text">
          <xsd:maxLength value="255"/>
        </xsd:restriction>
      </xsd:simpleType>
    </xsd:element>
    <xsd:element name="Document_x0020_date" ma:index="10" nillable="true" ma:displayName="Document date" ma:format="DateOnly" ma:internalName="Document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 xmlns="ebdec577-be85-4b89-a3ae-6621adb499a1">01 WHE basic tempates</Country>
    <Document_x0020_date xmlns="ebdec577-be85-4b89-a3ae-6621adb499a1">2017-11-30T23:00:00+00:00</Document_x0020_date>
    <Highlight xmlns="ebdec577-be85-4b89-a3ae-6621adb499a1">false</Highlight>
  </documentManagement>
</p:properties>
</file>

<file path=customXml/itemProps1.xml><?xml version="1.0" encoding="utf-8"?>
<ds:datastoreItem xmlns:ds="http://schemas.openxmlformats.org/officeDocument/2006/customXml" ds:itemID="{3D4C2A13-1F8A-468D-A3BD-05DF5780D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E2816-9968-4361-AE5B-D13E66A4D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ec577-be85-4b89-a3ae-6621adb49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F0E798-6F80-4C50-A13B-41FE115A584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bdec577-be85-4b89-a3ae-6621adb499a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On-screen Show (4:3)</PresentationFormat>
  <Paragraphs>216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Leelawadee</vt:lpstr>
      <vt:lpstr>Segoe Condensed</vt:lpstr>
      <vt:lpstr>Wingdings</vt:lpstr>
      <vt:lpstr>Office Theme</vt:lpstr>
      <vt:lpstr>EMT Just In Time Training Modules, COVID-19</vt:lpstr>
      <vt:lpstr>Session outcomes</vt:lpstr>
      <vt:lpstr>Quality Care : The First EMT Guiding Principle</vt:lpstr>
      <vt:lpstr>What does it mean?  Care provided by EMTs should be...</vt:lpstr>
      <vt:lpstr>The problem of unsafe care and why it matters FOR EMTs</vt:lpstr>
      <vt:lpstr>Safe Care : Avoiding Harm to People for Whom Care is Intended  </vt:lpstr>
      <vt:lpstr>Safe Care : a Global Health Concern </vt:lpstr>
      <vt:lpstr>Wall Chart Activity</vt:lpstr>
      <vt:lpstr>What can EMt STAFF do to improve quality care for COVID-19 patients? </vt:lpstr>
      <vt:lpstr>Brainstorming Activity</vt:lpstr>
      <vt:lpstr>PDSA Cycles are a Tool for  Learning and Action</vt:lpstr>
      <vt:lpstr>The Anatomy of a PDSA Cycle</vt:lpstr>
      <vt:lpstr>The Anatomy of a PDSA Cycle</vt:lpstr>
      <vt:lpstr>The Anatomy of a PDSA Cycle</vt:lpstr>
      <vt:lpstr>The Anatomy of a PDSA Cycle</vt:lpstr>
      <vt:lpstr>The Anatomy of a PDSA Cycle</vt:lpstr>
      <vt:lpstr>Multiple PDSA Cycles to Build Sequential Knoweldge about a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Checklist for Organizing Deployments of Staff in the Context of COVID-19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EMT Just In Time Training Modules, COVID-19</dc:title>
  <dc:creator>Camila Lajolo</dc:creator>
  <cp:lastModifiedBy>Richard Parker</cp:lastModifiedBy>
  <cp:revision>26</cp:revision>
  <dcterms:created xsi:type="dcterms:W3CDTF">2020-04-27T18:13:15Z</dcterms:created>
  <dcterms:modified xsi:type="dcterms:W3CDTF">2020-04-28T17:52:16Z</dcterms:modified>
</cp:coreProperties>
</file>